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9" r:id="rId4"/>
  </p:sldMasterIdLst>
  <p:notesMasterIdLst>
    <p:notesMasterId r:id="rId20"/>
  </p:notesMasterIdLst>
  <p:handoutMasterIdLst>
    <p:handoutMasterId r:id="rId21"/>
  </p:handoutMasterIdLst>
  <p:sldIdLst>
    <p:sldId id="329" r:id="rId5"/>
    <p:sldId id="330" r:id="rId6"/>
    <p:sldId id="315" r:id="rId7"/>
    <p:sldId id="326" r:id="rId8"/>
    <p:sldId id="316" r:id="rId9"/>
    <p:sldId id="317" r:id="rId10"/>
    <p:sldId id="318" r:id="rId11"/>
    <p:sldId id="319" r:id="rId12"/>
    <p:sldId id="322" r:id="rId13"/>
    <p:sldId id="323" r:id="rId14"/>
    <p:sldId id="325" r:id="rId15"/>
    <p:sldId id="328" r:id="rId16"/>
    <p:sldId id="327" r:id="rId17"/>
    <p:sldId id="309" r:id="rId18"/>
    <p:sldId id="33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388" autoAdjust="0"/>
  </p:normalViewPr>
  <p:slideViewPr>
    <p:cSldViewPr snapToGrid="0">
      <p:cViewPr varScale="1">
        <p:scale>
          <a:sx n="96" d="100"/>
          <a:sy n="96" d="100"/>
        </p:scale>
        <p:origin x="86" y="91"/>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2" y="14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A11A4-AA69-4DEF-B4AF-8C141043B75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7FCF812-EC1B-4389-965E-1221C48D84B1}">
      <dgm:prSet/>
      <dgm:spPr/>
      <dgm:t>
        <a:bodyPr/>
        <a:lstStyle/>
        <a:p>
          <a:r>
            <a:rPr lang="fr-MA" dirty="0">
              <a:effectLst/>
              <a:latin typeface="Segoe UI Emoji" panose="020B0502040204020203" pitchFamily="34" charset="0"/>
              <a:ea typeface="Aptos" panose="020B0004020202020204" pitchFamily="34" charset="0"/>
              <a:cs typeface="Segoe UI Emoji" panose="020B0502040204020203" pitchFamily="34" charset="0"/>
            </a:rPr>
            <a:t>🕵️‍♂️</a:t>
          </a:r>
          <a:r>
            <a:rPr lang="fr-MA" dirty="0">
              <a:effectLst/>
              <a:latin typeface="Aptos" panose="020B0004020202020204" pitchFamily="34" charset="0"/>
              <a:ea typeface="Aptos" panose="020B0004020202020204" pitchFamily="34" charset="0"/>
              <a:cs typeface="Times New Roman" panose="02020603050405020304" pitchFamily="18" charset="0"/>
            </a:rPr>
            <a:t> </a:t>
          </a:r>
          <a:r>
            <a:rPr lang="fr-MA" dirty="0" err="1">
              <a:effectLst/>
              <a:latin typeface="Aptos" panose="020B0004020202020204" pitchFamily="34" charset="0"/>
              <a:ea typeface="Aptos" panose="020B0004020202020204" pitchFamily="34" charset="0"/>
              <a:cs typeface="Times New Roman" panose="02020603050405020304" pitchFamily="18" charset="0"/>
            </a:rPr>
            <a:t>Researcher</a:t>
          </a:r>
          <a:r>
            <a:rPr lang="fr-MA" dirty="0">
              <a:effectLst/>
              <a:latin typeface="Aptos" panose="020B0004020202020204" pitchFamily="34" charset="0"/>
              <a:ea typeface="Aptos" panose="020B0004020202020204" pitchFamily="34" charset="0"/>
              <a:cs typeface="Times New Roman" panose="02020603050405020304" pitchFamily="18" charset="0"/>
            </a:rPr>
            <a:t> Agent : interroge les documents</a:t>
          </a:r>
          <a:br>
            <a:rPr lang="fr-MA" dirty="0">
              <a:effectLst/>
              <a:latin typeface="Aptos" panose="020B0004020202020204" pitchFamily="34" charset="0"/>
              <a:ea typeface="Aptos" panose="020B0004020202020204" pitchFamily="34" charset="0"/>
              <a:cs typeface="Times New Roman" panose="02020603050405020304" pitchFamily="18" charset="0"/>
            </a:rPr>
          </a:br>
          <a:endParaRPr lang="en-US" dirty="0"/>
        </a:p>
      </dgm:t>
    </dgm:pt>
    <dgm:pt modelId="{C1245E77-E82A-44C1-8C60-742BF4DAF5F6}" type="parTrans" cxnId="{38D79FAC-5E83-4BFE-AD0C-71333FE22DEE}">
      <dgm:prSet/>
      <dgm:spPr/>
      <dgm:t>
        <a:bodyPr/>
        <a:lstStyle/>
        <a:p>
          <a:endParaRPr lang="en-US"/>
        </a:p>
      </dgm:t>
    </dgm:pt>
    <dgm:pt modelId="{726D3B4B-6A0C-4DB1-B3A2-A7E95CB917B2}" type="sibTrans" cxnId="{38D79FAC-5E83-4BFE-AD0C-71333FE22DEE}">
      <dgm:prSet/>
      <dgm:spPr/>
      <dgm:t>
        <a:bodyPr/>
        <a:lstStyle/>
        <a:p>
          <a:endParaRPr lang="en-US"/>
        </a:p>
      </dgm:t>
    </dgm:pt>
    <dgm:pt modelId="{493FB696-2D21-4FB7-9906-837F886C3DA5}">
      <dgm:prSet/>
      <dgm:spPr/>
      <dgm:t>
        <a:bodyPr/>
        <a:lstStyle/>
        <a:p>
          <a:r>
            <a:rPr lang="fr-MA" dirty="0">
              <a:effectLst/>
              <a:latin typeface="Segoe UI Emoji" panose="020B0502040204020203" pitchFamily="34" charset="0"/>
              <a:ea typeface="Aptos" panose="020B0004020202020204" pitchFamily="34" charset="0"/>
              <a:cs typeface="Segoe UI Emoji" panose="020B0502040204020203" pitchFamily="34" charset="0"/>
            </a:rPr>
            <a:t>🧠</a:t>
          </a:r>
          <a:r>
            <a:rPr lang="fr-MA" dirty="0">
              <a:effectLst/>
              <a:latin typeface="Aptos" panose="020B0004020202020204" pitchFamily="34" charset="0"/>
              <a:ea typeface="Aptos" panose="020B0004020202020204" pitchFamily="34" charset="0"/>
              <a:cs typeface="Times New Roman" panose="02020603050405020304" pitchFamily="18" charset="0"/>
            </a:rPr>
            <a:t> </a:t>
          </a:r>
          <a:r>
            <a:rPr lang="fr-MA" dirty="0" err="1">
              <a:effectLst/>
              <a:latin typeface="Aptos" panose="020B0004020202020204" pitchFamily="34" charset="0"/>
              <a:ea typeface="Aptos" panose="020B0004020202020204" pitchFamily="34" charset="0"/>
              <a:cs typeface="Times New Roman" panose="02020603050405020304" pitchFamily="18" charset="0"/>
            </a:rPr>
            <a:t>Outline</a:t>
          </a:r>
          <a:r>
            <a:rPr lang="fr-MA" dirty="0">
              <a:effectLst/>
              <a:latin typeface="Aptos" panose="020B0004020202020204" pitchFamily="34" charset="0"/>
              <a:ea typeface="Aptos" panose="020B0004020202020204" pitchFamily="34" charset="0"/>
              <a:cs typeface="Times New Roman" panose="02020603050405020304" pitchFamily="18" charset="0"/>
            </a:rPr>
            <a:t> </a:t>
          </a:r>
          <a:r>
            <a:rPr lang="fr-MA" dirty="0" err="1">
              <a:effectLst/>
              <a:latin typeface="Aptos" panose="020B0004020202020204" pitchFamily="34" charset="0"/>
              <a:ea typeface="Aptos" panose="020B0004020202020204" pitchFamily="34" charset="0"/>
              <a:cs typeface="Times New Roman" panose="02020603050405020304" pitchFamily="18" charset="0"/>
            </a:rPr>
            <a:t>Specialist</a:t>
          </a:r>
          <a:r>
            <a:rPr lang="fr-MA" dirty="0">
              <a:effectLst/>
              <a:latin typeface="Aptos" panose="020B0004020202020204" pitchFamily="34" charset="0"/>
              <a:ea typeface="Aptos" panose="020B0004020202020204" pitchFamily="34" charset="0"/>
              <a:cs typeface="Times New Roman" panose="02020603050405020304" pitchFamily="18" charset="0"/>
            </a:rPr>
            <a:t> : structure les idées</a:t>
          </a:r>
          <a:br>
            <a:rPr lang="fr-MA" dirty="0">
              <a:effectLst/>
              <a:latin typeface="Aptos" panose="020B0004020202020204" pitchFamily="34" charset="0"/>
              <a:ea typeface="Aptos" panose="020B0004020202020204" pitchFamily="34" charset="0"/>
              <a:cs typeface="Times New Roman" panose="02020603050405020304" pitchFamily="18" charset="0"/>
            </a:rPr>
          </a:br>
          <a:endParaRPr lang="en-US" dirty="0"/>
        </a:p>
      </dgm:t>
    </dgm:pt>
    <dgm:pt modelId="{E991A189-EAD1-4187-B3C6-5CCB7BF15A7F}" type="parTrans" cxnId="{3929F7AB-6CAB-4F2B-ABE6-2CB1DF432DC1}">
      <dgm:prSet/>
      <dgm:spPr/>
      <dgm:t>
        <a:bodyPr/>
        <a:lstStyle/>
        <a:p>
          <a:endParaRPr lang="en-US"/>
        </a:p>
      </dgm:t>
    </dgm:pt>
    <dgm:pt modelId="{DA9807FE-D34B-4205-8CE8-575C6701D817}" type="sibTrans" cxnId="{3929F7AB-6CAB-4F2B-ABE6-2CB1DF432DC1}">
      <dgm:prSet/>
      <dgm:spPr/>
      <dgm:t>
        <a:bodyPr/>
        <a:lstStyle/>
        <a:p>
          <a:endParaRPr lang="en-US"/>
        </a:p>
      </dgm:t>
    </dgm:pt>
    <dgm:pt modelId="{17E405A0-7C73-4BB6-A90A-0542FDF9CA41}">
      <dgm:prSet/>
      <dgm:spPr/>
      <dgm:t>
        <a:bodyPr/>
        <a:lstStyle/>
        <a:p>
          <a:r>
            <a:rPr lang="fr-MA" dirty="0">
              <a:effectLst/>
              <a:latin typeface="Segoe UI Emoji" panose="020B0502040204020203" pitchFamily="34" charset="0"/>
              <a:ea typeface="Aptos" panose="020B0004020202020204" pitchFamily="34" charset="0"/>
              <a:cs typeface="Segoe UI Emoji" panose="020B0502040204020203" pitchFamily="34" charset="0"/>
            </a:rPr>
            <a:t>✍️</a:t>
          </a:r>
          <a:r>
            <a:rPr lang="fr-MA" dirty="0">
              <a:effectLst/>
              <a:latin typeface="Aptos" panose="020B0004020202020204" pitchFamily="34" charset="0"/>
              <a:ea typeface="Aptos" panose="020B0004020202020204" pitchFamily="34" charset="0"/>
              <a:cs typeface="Times New Roman" panose="02020603050405020304" pitchFamily="18" charset="0"/>
            </a:rPr>
            <a:t> Writer Agent : génère l’article</a:t>
          </a:r>
          <a:br>
            <a:rPr lang="fr-MA" dirty="0">
              <a:effectLst/>
              <a:latin typeface="Aptos" panose="020B0004020202020204" pitchFamily="34" charset="0"/>
              <a:ea typeface="Aptos" panose="020B0004020202020204" pitchFamily="34" charset="0"/>
              <a:cs typeface="Times New Roman" panose="02020603050405020304" pitchFamily="18" charset="0"/>
            </a:rPr>
          </a:br>
          <a:endParaRPr lang="en-US" dirty="0"/>
        </a:p>
      </dgm:t>
    </dgm:pt>
    <dgm:pt modelId="{B74A2C65-CAE7-470D-8F68-99B52B6DCB56}" type="parTrans" cxnId="{BF5AEE4C-1104-406D-80F9-F2AD906BE16C}">
      <dgm:prSet/>
      <dgm:spPr/>
      <dgm:t>
        <a:bodyPr/>
        <a:lstStyle/>
        <a:p>
          <a:endParaRPr lang="en-US"/>
        </a:p>
      </dgm:t>
    </dgm:pt>
    <dgm:pt modelId="{A2B5A1E9-8FB2-43DD-A970-137C4B735751}" type="sibTrans" cxnId="{BF5AEE4C-1104-406D-80F9-F2AD906BE16C}">
      <dgm:prSet/>
      <dgm:spPr/>
      <dgm:t>
        <a:bodyPr/>
        <a:lstStyle/>
        <a:p>
          <a:endParaRPr lang="en-US"/>
        </a:p>
      </dgm:t>
    </dgm:pt>
    <dgm:pt modelId="{0FB8A0F2-64DA-4353-9643-D5B1A85BF46F}">
      <dgm:prSet/>
      <dgm:spPr/>
      <dgm:t>
        <a:bodyPr/>
        <a:lstStyle/>
        <a:p>
          <a:r>
            <a:rPr lang="fr-MA" dirty="0">
              <a:effectLst/>
              <a:latin typeface="Segoe UI Emoji" panose="020B0502040204020203" pitchFamily="34" charset="0"/>
              <a:ea typeface="Aptos" panose="020B0004020202020204" pitchFamily="34" charset="0"/>
              <a:cs typeface="Segoe UI Emoji" panose="020B0502040204020203" pitchFamily="34" charset="0"/>
            </a:rPr>
            <a:t>🧐</a:t>
          </a:r>
          <a:r>
            <a:rPr lang="fr-MA" dirty="0">
              <a:effectLst/>
              <a:latin typeface="Aptos" panose="020B0004020202020204" pitchFamily="34" charset="0"/>
              <a:ea typeface="Aptos" panose="020B0004020202020204" pitchFamily="34" charset="0"/>
              <a:cs typeface="Times New Roman" panose="02020603050405020304" pitchFamily="18" charset="0"/>
            </a:rPr>
            <a:t> Editor Agent : révise et donne un feedback</a:t>
          </a:r>
          <a:endParaRPr lang="en-US" dirty="0"/>
        </a:p>
      </dgm:t>
    </dgm:pt>
    <dgm:pt modelId="{033C5B9B-BAD6-41E7-BF11-C5F96D1B81BB}" type="parTrans" cxnId="{559AC0D2-E069-4D90-8AF3-51DCA5030C05}">
      <dgm:prSet/>
      <dgm:spPr/>
      <dgm:t>
        <a:bodyPr/>
        <a:lstStyle/>
        <a:p>
          <a:endParaRPr lang="en-US"/>
        </a:p>
      </dgm:t>
    </dgm:pt>
    <dgm:pt modelId="{54C33C67-6683-4298-BD87-80EFA77BA316}" type="sibTrans" cxnId="{559AC0D2-E069-4D90-8AF3-51DCA5030C05}">
      <dgm:prSet/>
      <dgm:spPr/>
      <dgm:t>
        <a:bodyPr/>
        <a:lstStyle/>
        <a:p>
          <a:endParaRPr lang="en-US"/>
        </a:p>
      </dgm:t>
    </dgm:pt>
    <dgm:pt modelId="{5C5B488D-A473-4BB2-8725-B6DAA9F0D2A0}" type="pres">
      <dgm:prSet presAssocID="{3A9A11A4-AA69-4DEF-B4AF-8C141043B759}" presName="linear" presStyleCnt="0">
        <dgm:presLayoutVars>
          <dgm:animLvl val="lvl"/>
          <dgm:resizeHandles val="exact"/>
        </dgm:presLayoutVars>
      </dgm:prSet>
      <dgm:spPr/>
    </dgm:pt>
    <dgm:pt modelId="{5407EBD8-A4DD-49D5-BE55-C9D416652603}" type="pres">
      <dgm:prSet presAssocID="{87FCF812-EC1B-4389-965E-1221C48D84B1}" presName="parentText" presStyleLbl="node1" presStyleIdx="0" presStyleCnt="4">
        <dgm:presLayoutVars>
          <dgm:chMax val="0"/>
          <dgm:bulletEnabled val="1"/>
        </dgm:presLayoutVars>
      </dgm:prSet>
      <dgm:spPr/>
    </dgm:pt>
    <dgm:pt modelId="{32A39505-3330-4405-9E5A-49D9443CB128}" type="pres">
      <dgm:prSet presAssocID="{726D3B4B-6A0C-4DB1-B3A2-A7E95CB917B2}" presName="spacer" presStyleCnt="0"/>
      <dgm:spPr/>
    </dgm:pt>
    <dgm:pt modelId="{E5644F34-0CEB-497C-80C5-07FA11F20539}" type="pres">
      <dgm:prSet presAssocID="{493FB696-2D21-4FB7-9906-837F886C3DA5}" presName="parentText" presStyleLbl="node1" presStyleIdx="1" presStyleCnt="4">
        <dgm:presLayoutVars>
          <dgm:chMax val="0"/>
          <dgm:bulletEnabled val="1"/>
        </dgm:presLayoutVars>
      </dgm:prSet>
      <dgm:spPr/>
    </dgm:pt>
    <dgm:pt modelId="{FA9559E4-C448-4937-9013-5D76DF6C5250}" type="pres">
      <dgm:prSet presAssocID="{DA9807FE-D34B-4205-8CE8-575C6701D817}" presName="spacer" presStyleCnt="0"/>
      <dgm:spPr/>
    </dgm:pt>
    <dgm:pt modelId="{E1BA59F4-4EE8-42E1-A72C-4278A3685108}" type="pres">
      <dgm:prSet presAssocID="{17E405A0-7C73-4BB6-A90A-0542FDF9CA41}" presName="parentText" presStyleLbl="node1" presStyleIdx="2" presStyleCnt="4">
        <dgm:presLayoutVars>
          <dgm:chMax val="0"/>
          <dgm:bulletEnabled val="1"/>
        </dgm:presLayoutVars>
      </dgm:prSet>
      <dgm:spPr/>
    </dgm:pt>
    <dgm:pt modelId="{F9963615-8491-4F65-A179-60D4692DD8C4}" type="pres">
      <dgm:prSet presAssocID="{A2B5A1E9-8FB2-43DD-A970-137C4B735751}" presName="spacer" presStyleCnt="0"/>
      <dgm:spPr/>
    </dgm:pt>
    <dgm:pt modelId="{52FD51AC-2210-4590-B184-9B2445695167}" type="pres">
      <dgm:prSet presAssocID="{0FB8A0F2-64DA-4353-9643-D5B1A85BF46F}" presName="parentText" presStyleLbl="node1" presStyleIdx="3" presStyleCnt="4">
        <dgm:presLayoutVars>
          <dgm:chMax val="0"/>
          <dgm:bulletEnabled val="1"/>
        </dgm:presLayoutVars>
      </dgm:prSet>
      <dgm:spPr/>
    </dgm:pt>
  </dgm:ptLst>
  <dgm:cxnLst>
    <dgm:cxn modelId="{A43D4E15-94CB-4350-A94B-AC0A9D746777}" type="presOf" srcId="{493FB696-2D21-4FB7-9906-837F886C3DA5}" destId="{E5644F34-0CEB-497C-80C5-07FA11F20539}" srcOrd="0" destOrd="0" presId="urn:microsoft.com/office/officeart/2005/8/layout/vList2"/>
    <dgm:cxn modelId="{4F3D4745-1F30-4D11-90C7-A4E2100B8DA7}" type="presOf" srcId="{87FCF812-EC1B-4389-965E-1221C48D84B1}" destId="{5407EBD8-A4DD-49D5-BE55-C9D416652603}" srcOrd="0" destOrd="0" presId="urn:microsoft.com/office/officeart/2005/8/layout/vList2"/>
    <dgm:cxn modelId="{E8424666-3194-4456-9908-A6D9483BC691}" type="presOf" srcId="{0FB8A0F2-64DA-4353-9643-D5B1A85BF46F}" destId="{52FD51AC-2210-4590-B184-9B2445695167}" srcOrd="0" destOrd="0" presId="urn:microsoft.com/office/officeart/2005/8/layout/vList2"/>
    <dgm:cxn modelId="{BF5AEE4C-1104-406D-80F9-F2AD906BE16C}" srcId="{3A9A11A4-AA69-4DEF-B4AF-8C141043B759}" destId="{17E405A0-7C73-4BB6-A90A-0542FDF9CA41}" srcOrd="2" destOrd="0" parTransId="{B74A2C65-CAE7-470D-8F68-99B52B6DCB56}" sibTransId="{A2B5A1E9-8FB2-43DD-A970-137C4B735751}"/>
    <dgm:cxn modelId="{19E1706F-E8DA-4295-9445-8A2F7ABAD78F}" type="presOf" srcId="{3A9A11A4-AA69-4DEF-B4AF-8C141043B759}" destId="{5C5B488D-A473-4BB2-8725-B6DAA9F0D2A0}" srcOrd="0" destOrd="0" presId="urn:microsoft.com/office/officeart/2005/8/layout/vList2"/>
    <dgm:cxn modelId="{08802FA7-3F98-4775-BB97-1C9B3937FA92}" type="presOf" srcId="{17E405A0-7C73-4BB6-A90A-0542FDF9CA41}" destId="{E1BA59F4-4EE8-42E1-A72C-4278A3685108}" srcOrd="0" destOrd="0" presId="urn:microsoft.com/office/officeart/2005/8/layout/vList2"/>
    <dgm:cxn modelId="{3929F7AB-6CAB-4F2B-ABE6-2CB1DF432DC1}" srcId="{3A9A11A4-AA69-4DEF-B4AF-8C141043B759}" destId="{493FB696-2D21-4FB7-9906-837F886C3DA5}" srcOrd="1" destOrd="0" parTransId="{E991A189-EAD1-4187-B3C6-5CCB7BF15A7F}" sibTransId="{DA9807FE-D34B-4205-8CE8-575C6701D817}"/>
    <dgm:cxn modelId="{38D79FAC-5E83-4BFE-AD0C-71333FE22DEE}" srcId="{3A9A11A4-AA69-4DEF-B4AF-8C141043B759}" destId="{87FCF812-EC1B-4389-965E-1221C48D84B1}" srcOrd="0" destOrd="0" parTransId="{C1245E77-E82A-44C1-8C60-742BF4DAF5F6}" sibTransId="{726D3B4B-6A0C-4DB1-B3A2-A7E95CB917B2}"/>
    <dgm:cxn modelId="{559AC0D2-E069-4D90-8AF3-51DCA5030C05}" srcId="{3A9A11A4-AA69-4DEF-B4AF-8C141043B759}" destId="{0FB8A0F2-64DA-4353-9643-D5B1A85BF46F}" srcOrd="3" destOrd="0" parTransId="{033C5B9B-BAD6-41E7-BF11-C5F96D1B81BB}" sibTransId="{54C33C67-6683-4298-BD87-80EFA77BA316}"/>
    <dgm:cxn modelId="{751C6019-9D7C-4845-8C6C-34C578E5D866}" type="presParOf" srcId="{5C5B488D-A473-4BB2-8725-B6DAA9F0D2A0}" destId="{5407EBD8-A4DD-49D5-BE55-C9D416652603}" srcOrd="0" destOrd="0" presId="urn:microsoft.com/office/officeart/2005/8/layout/vList2"/>
    <dgm:cxn modelId="{2E2C5D23-8B61-4EAA-8BCA-9456A80BE96A}" type="presParOf" srcId="{5C5B488D-A473-4BB2-8725-B6DAA9F0D2A0}" destId="{32A39505-3330-4405-9E5A-49D9443CB128}" srcOrd="1" destOrd="0" presId="urn:microsoft.com/office/officeart/2005/8/layout/vList2"/>
    <dgm:cxn modelId="{E1C5E4D5-B79E-4887-86E7-9618294B2D6F}" type="presParOf" srcId="{5C5B488D-A473-4BB2-8725-B6DAA9F0D2A0}" destId="{E5644F34-0CEB-497C-80C5-07FA11F20539}" srcOrd="2" destOrd="0" presId="urn:microsoft.com/office/officeart/2005/8/layout/vList2"/>
    <dgm:cxn modelId="{BADBD786-A811-40A2-9D25-532E1697E465}" type="presParOf" srcId="{5C5B488D-A473-4BB2-8725-B6DAA9F0D2A0}" destId="{FA9559E4-C448-4937-9013-5D76DF6C5250}" srcOrd="3" destOrd="0" presId="urn:microsoft.com/office/officeart/2005/8/layout/vList2"/>
    <dgm:cxn modelId="{728C4590-2A7E-403A-BA22-4CF212DD91A2}" type="presParOf" srcId="{5C5B488D-A473-4BB2-8725-B6DAA9F0D2A0}" destId="{E1BA59F4-4EE8-42E1-A72C-4278A3685108}" srcOrd="4" destOrd="0" presId="urn:microsoft.com/office/officeart/2005/8/layout/vList2"/>
    <dgm:cxn modelId="{3E53134D-8D60-4A25-83A5-980A5FCFC828}" type="presParOf" srcId="{5C5B488D-A473-4BB2-8725-B6DAA9F0D2A0}" destId="{F9963615-8491-4F65-A179-60D4692DD8C4}" srcOrd="5" destOrd="0" presId="urn:microsoft.com/office/officeart/2005/8/layout/vList2"/>
    <dgm:cxn modelId="{A603D446-541E-4A26-9E7B-9C9BD6639530}" type="presParOf" srcId="{5C5B488D-A473-4BB2-8725-B6DAA9F0D2A0}" destId="{52FD51AC-2210-4590-B184-9B2445695167}"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8C0A7A-E773-4EDE-9224-2AB73CA8282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86673A6-82BF-41CB-AD36-EE90AA774B8C}">
      <dgm:prSet/>
      <dgm:spPr/>
      <dgm:t>
        <a:bodyPr/>
        <a:lstStyle/>
        <a:p>
          <a:r>
            <a:rPr lang="fr-FR" b="1" i="0"/>
            <a:t>✅ Bénéfices</a:t>
          </a:r>
          <a:endParaRPr lang="en-US"/>
        </a:p>
      </dgm:t>
    </dgm:pt>
    <dgm:pt modelId="{1C297A72-F651-486D-995E-9B6717EC919D}" type="parTrans" cxnId="{629729E2-F0CB-4A82-8E47-FD341AB5E606}">
      <dgm:prSet/>
      <dgm:spPr/>
      <dgm:t>
        <a:bodyPr/>
        <a:lstStyle/>
        <a:p>
          <a:endParaRPr lang="en-US"/>
        </a:p>
      </dgm:t>
    </dgm:pt>
    <dgm:pt modelId="{2926B757-020D-43A8-96FD-5273617BA6C7}" type="sibTrans" cxnId="{629729E2-F0CB-4A82-8E47-FD341AB5E606}">
      <dgm:prSet/>
      <dgm:spPr/>
      <dgm:t>
        <a:bodyPr/>
        <a:lstStyle/>
        <a:p>
          <a:endParaRPr lang="en-US"/>
        </a:p>
      </dgm:t>
    </dgm:pt>
    <dgm:pt modelId="{A14C9318-4297-4D5D-8F01-2B77DC45C1ED}">
      <dgm:prSet/>
      <dgm:spPr/>
      <dgm:t>
        <a:bodyPr/>
        <a:lstStyle/>
        <a:p>
          <a:r>
            <a:rPr lang="fr-FR" b="1" i="0"/>
            <a:t>Automatisation complète</a:t>
          </a:r>
          <a:r>
            <a:rPr lang="fr-FR" b="0" i="0"/>
            <a:t> du processus de rédaction, de la recherche à la relecture</a:t>
          </a:r>
          <a:endParaRPr lang="en-US"/>
        </a:p>
      </dgm:t>
    </dgm:pt>
    <dgm:pt modelId="{86BB77D5-9414-4D33-8B89-E0B8DA57A075}" type="parTrans" cxnId="{CB6747C2-9307-4D28-854A-96EC5382CA1A}">
      <dgm:prSet/>
      <dgm:spPr/>
      <dgm:t>
        <a:bodyPr/>
        <a:lstStyle/>
        <a:p>
          <a:endParaRPr lang="en-US"/>
        </a:p>
      </dgm:t>
    </dgm:pt>
    <dgm:pt modelId="{7C84F6F5-F821-482F-BF1F-D72257499790}" type="sibTrans" cxnId="{CB6747C2-9307-4D28-854A-96EC5382CA1A}">
      <dgm:prSet/>
      <dgm:spPr/>
      <dgm:t>
        <a:bodyPr/>
        <a:lstStyle/>
        <a:p>
          <a:endParaRPr lang="en-US"/>
        </a:p>
      </dgm:t>
    </dgm:pt>
    <dgm:pt modelId="{EBEB5313-389C-432A-B4A9-B47C65EB6106}">
      <dgm:prSet/>
      <dgm:spPr/>
      <dgm:t>
        <a:bodyPr/>
        <a:lstStyle/>
        <a:p>
          <a:r>
            <a:rPr lang="fr-FR" b="1" i="0"/>
            <a:t>Architecture modulaire</a:t>
          </a:r>
          <a:r>
            <a:rPr lang="fr-FR" b="0" i="0"/>
            <a:t>, facile à maintenir et à faire évoluer</a:t>
          </a:r>
          <a:endParaRPr lang="en-US"/>
        </a:p>
      </dgm:t>
    </dgm:pt>
    <dgm:pt modelId="{4679333A-35EB-41CF-88E6-0067BD8FF092}" type="parTrans" cxnId="{90326FAC-979D-4551-A072-706CB8B3FCB6}">
      <dgm:prSet/>
      <dgm:spPr/>
      <dgm:t>
        <a:bodyPr/>
        <a:lstStyle/>
        <a:p>
          <a:endParaRPr lang="en-US"/>
        </a:p>
      </dgm:t>
    </dgm:pt>
    <dgm:pt modelId="{D60676B4-8368-498D-AF00-C7D64DF92EC6}" type="sibTrans" cxnId="{90326FAC-979D-4551-A072-706CB8B3FCB6}">
      <dgm:prSet/>
      <dgm:spPr/>
      <dgm:t>
        <a:bodyPr/>
        <a:lstStyle/>
        <a:p>
          <a:endParaRPr lang="en-US"/>
        </a:p>
      </dgm:t>
    </dgm:pt>
    <dgm:pt modelId="{2FE863E6-DA6C-4349-817D-61C3EB5597B6}">
      <dgm:prSet/>
      <dgm:spPr/>
      <dgm:t>
        <a:bodyPr/>
        <a:lstStyle/>
        <a:p>
          <a:r>
            <a:rPr lang="fr-FR" b="1" i="0"/>
            <a:t>Pertinence contextuelle</a:t>
          </a:r>
          <a:r>
            <a:rPr lang="fr-FR" b="0" i="0"/>
            <a:t> grâce à l’intégration de RAG et d’une base vectorielle</a:t>
          </a:r>
          <a:endParaRPr lang="en-US"/>
        </a:p>
      </dgm:t>
    </dgm:pt>
    <dgm:pt modelId="{CDB8D8FE-FAAE-44A5-BBFD-E04D6EBCFECD}" type="parTrans" cxnId="{9F60C334-3490-40CD-B013-AEEB727A5724}">
      <dgm:prSet/>
      <dgm:spPr/>
      <dgm:t>
        <a:bodyPr/>
        <a:lstStyle/>
        <a:p>
          <a:endParaRPr lang="en-US"/>
        </a:p>
      </dgm:t>
    </dgm:pt>
    <dgm:pt modelId="{D92785AE-F989-4AA0-A9BD-A1421383B699}" type="sibTrans" cxnId="{9F60C334-3490-40CD-B013-AEEB727A5724}">
      <dgm:prSet/>
      <dgm:spPr/>
      <dgm:t>
        <a:bodyPr/>
        <a:lstStyle/>
        <a:p>
          <a:endParaRPr lang="en-US"/>
        </a:p>
      </dgm:t>
    </dgm:pt>
    <dgm:pt modelId="{6155E834-0CFE-4A3D-873A-2933ABF00958}">
      <dgm:prSet/>
      <dgm:spPr/>
      <dgm:t>
        <a:bodyPr/>
        <a:lstStyle/>
        <a:p>
          <a:r>
            <a:rPr lang="fr-FR" b="1" i="0"/>
            <a:t>Répartition des tâches</a:t>
          </a:r>
          <a:r>
            <a:rPr lang="fr-FR" b="0" i="0"/>
            <a:t> entre agents spécialisés, pour un meilleur contrôle de qualité</a:t>
          </a:r>
          <a:endParaRPr lang="en-US"/>
        </a:p>
      </dgm:t>
    </dgm:pt>
    <dgm:pt modelId="{B259283B-F49E-4794-BA81-14A2836BE59D}" type="parTrans" cxnId="{CAADA1E3-B7DF-48AB-95ED-1157DE341D08}">
      <dgm:prSet/>
      <dgm:spPr/>
      <dgm:t>
        <a:bodyPr/>
        <a:lstStyle/>
        <a:p>
          <a:endParaRPr lang="en-US"/>
        </a:p>
      </dgm:t>
    </dgm:pt>
    <dgm:pt modelId="{E4FC99A2-BE4F-42EE-9B1A-5DB5E7F5B92F}" type="sibTrans" cxnId="{CAADA1E3-B7DF-48AB-95ED-1157DE341D08}">
      <dgm:prSet/>
      <dgm:spPr/>
      <dgm:t>
        <a:bodyPr/>
        <a:lstStyle/>
        <a:p>
          <a:endParaRPr lang="en-US"/>
        </a:p>
      </dgm:t>
    </dgm:pt>
    <dgm:pt modelId="{46538A42-431A-4195-BB6D-3B68949BFC09}">
      <dgm:prSet/>
      <dgm:spPr/>
      <dgm:t>
        <a:bodyPr/>
        <a:lstStyle/>
        <a:p>
          <a:r>
            <a:rPr lang="fr-FR" b="1" i="0" dirty="0"/>
            <a:t>Cycle d’amélioration intelligent</a:t>
          </a:r>
          <a:r>
            <a:rPr lang="fr-FR" b="0" i="0" dirty="0"/>
            <a:t> avec la boucle </a:t>
          </a:r>
          <a:r>
            <a:rPr lang="fr-FR" b="0" i="0" dirty="0" err="1"/>
            <a:t>Flywheel</a:t>
          </a:r>
          <a:endParaRPr lang="en-US" dirty="0"/>
        </a:p>
      </dgm:t>
    </dgm:pt>
    <dgm:pt modelId="{60D03C7A-0322-4DE8-8E7F-10744EE74035}" type="parTrans" cxnId="{C1423FF2-697F-4BE8-9B5B-8027EA646A40}">
      <dgm:prSet/>
      <dgm:spPr/>
      <dgm:t>
        <a:bodyPr/>
        <a:lstStyle/>
        <a:p>
          <a:endParaRPr lang="en-US"/>
        </a:p>
      </dgm:t>
    </dgm:pt>
    <dgm:pt modelId="{C8EA2141-519F-43DF-8F2E-BC2D9A106B51}" type="sibTrans" cxnId="{C1423FF2-697F-4BE8-9B5B-8027EA646A40}">
      <dgm:prSet/>
      <dgm:spPr/>
      <dgm:t>
        <a:bodyPr/>
        <a:lstStyle/>
        <a:p>
          <a:endParaRPr lang="en-US"/>
        </a:p>
      </dgm:t>
    </dgm:pt>
    <dgm:pt modelId="{DF445660-6838-4158-B879-F6FE2C18A700}" type="pres">
      <dgm:prSet presAssocID="{A88C0A7A-E773-4EDE-9224-2AB73CA82823}" presName="linear" presStyleCnt="0">
        <dgm:presLayoutVars>
          <dgm:animLvl val="lvl"/>
          <dgm:resizeHandles val="exact"/>
        </dgm:presLayoutVars>
      </dgm:prSet>
      <dgm:spPr/>
    </dgm:pt>
    <dgm:pt modelId="{CA5C4B64-65DE-4E54-AFC1-83EC757B7EB8}" type="pres">
      <dgm:prSet presAssocID="{286673A6-82BF-41CB-AD36-EE90AA774B8C}" presName="parentText" presStyleLbl="node1" presStyleIdx="0" presStyleCnt="6">
        <dgm:presLayoutVars>
          <dgm:chMax val="0"/>
          <dgm:bulletEnabled val="1"/>
        </dgm:presLayoutVars>
      </dgm:prSet>
      <dgm:spPr/>
    </dgm:pt>
    <dgm:pt modelId="{A57587B3-D87E-4277-B31D-84A87D6F0066}" type="pres">
      <dgm:prSet presAssocID="{2926B757-020D-43A8-96FD-5273617BA6C7}" presName="spacer" presStyleCnt="0"/>
      <dgm:spPr/>
    </dgm:pt>
    <dgm:pt modelId="{E21B6233-45C4-4F0E-958A-301AE7842A22}" type="pres">
      <dgm:prSet presAssocID="{A14C9318-4297-4D5D-8F01-2B77DC45C1ED}" presName="parentText" presStyleLbl="node1" presStyleIdx="1" presStyleCnt="6">
        <dgm:presLayoutVars>
          <dgm:chMax val="0"/>
          <dgm:bulletEnabled val="1"/>
        </dgm:presLayoutVars>
      </dgm:prSet>
      <dgm:spPr/>
    </dgm:pt>
    <dgm:pt modelId="{2C75BEB7-42D6-4F2A-8B58-290F404E3FA0}" type="pres">
      <dgm:prSet presAssocID="{7C84F6F5-F821-482F-BF1F-D72257499790}" presName="spacer" presStyleCnt="0"/>
      <dgm:spPr/>
    </dgm:pt>
    <dgm:pt modelId="{1A5E188D-304F-4979-8B0A-8BB2CD50F83B}" type="pres">
      <dgm:prSet presAssocID="{EBEB5313-389C-432A-B4A9-B47C65EB6106}" presName="parentText" presStyleLbl="node1" presStyleIdx="2" presStyleCnt="6">
        <dgm:presLayoutVars>
          <dgm:chMax val="0"/>
          <dgm:bulletEnabled val="1"/>
        </dgm:presLayoutVars>
      </dgm:prSet>
      <dgm:spPr/>
    </dgm:pt>
    <dgm:pt modelId="{BE424F02-E8C0-46AC-BC5D-255A2481A1CE}" type="pres">
      <dgm:prSet presAssocID="{D60676B4-8368-498D-AF00-C7D64DF92EC6}" presName="spacer" presStyleCnt="0"/>
      <dgm:spPr/>
    </dgm:pt>
    <dgm:pt modelId="{E1294FBF-39C5-417D-8579-66593F231122}" type="pres">
      <dgm:prSet presAssocID="{2FE863E6-DA6C-4349-817D-61C3EB5597B6}" presName="parentText" presStyleLbl="node1" presStyleIdx="3" presStyleCnt="6">
        <dgm:presLayoutVars>
          <dgm:chMax val="0"/>
          <dgm:bulletEnabled val="1"/>
        </dgm:presLayoutVars>
      </dgm:prSet>
      <dgm:spPr/>
    </dgm:pt>
    <dgm:pt modelId="{A6BA46A2-F598-48CD-B3FB-4939D0F9797A}" type="pres">
      <dgm:prSet presAssocID="{D92785AE-F989-4AA0-A9BD-A1421383B699}" presName="spacer" presStyleCnt="0"/>
      <dgm:spPr/>
    </dgm:pt>
    <dgm:pt modelId="{47A0F940-60A1-4F3E-BAFA-9847647268BD}" type="pres">
      <dgm:prSet presAssocID="{6155E834-0CFE-4A3D-873A-2933ABF00958}" presName="parentText" presStyleLbl="node1" presStyleIdx="4" presStyleCnt="6">
        <dgm:presLayoutVars>
          <dgm:chMax val="0"/>
          <dgm:bulletEnabled val="1"/>
        </dgm:presLayoutVars>
      </dgm:prSet>
      <dgm:spPr/>
    </dgm:pt>
    <dgm:pt modelId="{7A068A90-534B-44B3-9051-EC4C51C9B961}" type="pres">
      <dgm:prSet presAssocID="{E4FC99A2-BE4F-42EE-9B1A-5DB5E7F5B92F}" presName="spacer" presStyleCnt="0"/>
      <dgm:spPr/>
    </dgm:pt>
    <dgm:pt modelId="{346B51AF-AB06-4FEF-9094-531941BEE53A}" type="pres">
      <dgm:prSet presAssocID="{46538A42-431A-4195-BB6D-3B68949BFC09}" presName="parentText" presStyleLbl="node1" presStyleIdx="5" presStyleCnt="6">
        <dgm:presLayoutVars>
          <dgm:chMax val="0"/>
          <dgm:bulletEnabled val="1"/>
        </dgm:presLayoutVars>
      </dgm:prSet>
      <dgm:spPr/>
    </dgm:pt>
  </dgm:ptLst>
  <dgm:cxnLst>
    <dgm:cxn modelId="{9F60C334-3490-40CD-B013-AEEB727A5724}" srcId="{A88C0A7A-E773-4EDE-9224-2AB73CA82823}" destId="{2FE863E6-DA6C-4349-817D-61C3EB5597B6}" srcOrd="3" destOrd="0" parTransId="{CDB8D8FE-FAAE-44A5-BBFD-E04D6EBCFECD}" sibTransId="{D92785AE-F989-4AA0-A9BD-A1421383B699}"/>
    <dgm:cxn modelId="{0FBEED62-3811-41B7-9270-B98296F21263}" type="presOf" srcId="{EBEB5313-389C-432A-B4A9-B47C65EB6106}" destId="{1A5E188D-304F-4979-8B0A-8BB2CD50F83B}" srcOrd="0" destOrd="0" presId="urn:microsoft.com/office/officeart/2005/8/layout/vList2"/>
    <dgm:cxn modelId="{32A27852-D4FE-4A4B-A600-9EC2B3268DED}" type="presOf" srcId="{46538A42-431A-4195-BB6D-3B68949BFC09}" destId="{346B51AF-AB06-4FEF-9094-531941BEE53A}" srcOrd="0" destOrd="0" presId="urn:microsoft.com/office/officeart/2005/8/layout/vList2"/>
    <dgm:cxn modelId="{6C293592-AB66-4E07-8ED9-47314B5F5133}" type="presOf" srcId="{286673A6-82BF-41CB-AD36-EE90AA774B8C}" destId="{CA5C4B64-65DE-4E54-AFC1-83EC757B7EB8}" srcOrd="0" destOrd="0" presId="urn:microsoft.com/office/officeart/2005/8/layout/vList2"/>
    <dgm:cxn modelId="{A31927A6-9FEC-40E7-9EDD-A9A1EB6BF65E}" type="presOf" srcId="{A88C0A7A-E773-4EDE-9224-2AB73CA82823}" destId="{DF445660-6838-4158-B879-F6FE2C18A700}" srcOrd="0" destOrd="0" presId="urn:microsoft.com/office/officeart/2005/8/layout/vList2"/>
    <dgm:cxn modelId="{90326FAC-979D-4551-A072-706CB8B3FCB6}" srcId="{A88C0A7A-E773-4EDE-9224-2AB73CA82823}" destId="{EBEB5313-389C-432A-B4A9-B47C65EB6106}" srcOrd="2" destOrd="0" parTransId="{4679333A-35EB-41CF-88E6-0067BD8FF092}" sibTransId="{D60676B4-8368-498D-AF00-C7D64DF92EC6}"/>
    <dgm:cxn modelId="{CB6747C2-9307-4D28-854A-96EC5382CA1A}" srcId="{A88C0A7A-E773-4EDE-9224-2AB73CA82823}" destId="{A14C9318-4297-4D5D-8F01-2B77DC45C1ED}" srcOrd="1" destOrd="0" parTransId="{86BB77D5-9414-4D33-8B89-E0B8DA57A075}" sibTransId="{7C84F6F5-F821-482F-BF1F-D72257499790}"/>
    <dgm:cxn modelId="{4B1E45C3-B82F-4CD6-B154-B0F02336C3F8}" type="presOf" srcId="{2FE863E6-DA6C-4349-817D-61C3EB5597B6}" destId="{E1294FBF-39C5-417D-8579-66593F231122}" srcOrd="0" destOrd="0" presId="urn:microsoft.com/office/officeart/2005/8/layout/vList2"/>
    <dgm:cxn modelId="{629729E2-F0CB-4A82-8E47-FD341AB5E606}" srcId="{A88C0A7A-E773-4EDE-9224-2AB73CA82823}" destId="{286673A6-82BF-41CB-AD36-EE90AA774B8C}" srcOrd="0" destOrd="0" parTransId="{1C297A72-F651-486D-995E-9B6717EC919D}" sibTransId="{2926B757-020D-43A8-96FD-5273617BA6C7}"/>
    <dgm:cxn modelId="{CAADA1E3-B7DF-48AB-95ED-1157DE341D08}" srcId="{A88C0A7A-E773-4EDE-9224-2AB73CA82823}" destId="{6155E834-0CFE-4A3D-873A-2933ABF00958}" srcOrd="4" destOrd="0" parTransId="{B259283B-F49E-4794-BA81-14A2836BE59D}" sibTransId="{E4FC99A2-BE4F-42EE-9B1A-5DB5E7F5B92F}"/>
    <dgm:cxn modelId="{C1423FF2-697F-4BE8-9B5B-8027EA646A40}" srcId="{A88C0A7A-E773-4EDE-9224-2AB73CA82823}" destId="{46538A42-431A-4195-BB6D-3B68949BFC09}" srcOrd="5" destOrd="0" parTransId="{60D03C7A-0322-4DE8-8E7F-10744EE74035}" sibTransId="{C8EA2141-519F-43DF-8F2E-BC2D9A106B51}"/>
    <dgm:cxn modelId="{0DA243F4-D75F-4709-A78F-5817D4279573}" type="presOf" srcId="{A14C9318-4297-4D5D-8F01-2B77DC45C1ED}" destId="{E21B6233-45C4-4F0E-958A-301AE7842A22}" srcOrd="0" destOrd="0" presId="urn:microsoft.com/office/officeart/2005/8/layout/vList2"/>
    <dgm:cxn modelId="{5C3BBEF8-5847-4EC4-8FE3-318C41974832}" type="presOf" srcId="{6155E834-0CFE-4A3D-873A-2933ABF00958}" destId="{47A0F940-60A1-4F3E-BAFA-9847647268BD}" srcOrd="0" destOrd="0" presId="urn:microsoft.com/office/officeart/2005/8/layout/vList2"/>
    <dgm:cxn modelId="{A3249137-4694-4574-B0BC-390E25C18FC4}" type="presParOf" srcId="{DF445660-6838-4158-B879-F6FE2C18A700}" destId="{CA5C4B64-65DE-4E54-AFC1-83EC757B7EB8}" srcOrd="0" destOrd="0" presId="urn:microsoft.com/office/officeart/2005/8/layout/vList2"/>
    <dgm:cxn modelId="{ABC87351-9D19-4AA3-AD51-CDCB769958E8}" type="presParOf" srcId="{DF445660-6838-4158-B879-F6FE2C18A700}" destId="{A57587B3-D87E-4277-B31D-84A87D6F0066}" srcOrd="1" destOrd="0" presId="urn:microsoft.com/office/officeart/2005/8/layout/vList2"/>
    <dgm:cxn modelId="{C0AD0A04-D659-4076-B1B1-147051956011}" type="presParOf" srcId="{DF445660-6838-4158-B879-F6FE2C18A700}" destId="{E21B6233-45C4-4F0E-958A-301AE7842A22}" srcOrd="2" destOrd="0" presId="urn:microsoft.com/office/officeart/2005/8/layout/vList2"/>
    <dgm:cxn modelId="{BC07404C-C673-4B5D-8956-DC6F9E9D2C0A}" type="presParOf" srcId="{DF445660-6838-4158-B879-F6FE2C18A700}" destId="{2C75BEB7-42D6-4F2A-8B58-290F404E3FA0}" srcOrd="3" destOrd="0" presId="urn:microsoft.com/office/officeart/2005/8/layout/vList2"/>
    <dgm:cxn modelId="{BBE47A6D-91FB-4511-BCA1-221A71A48E14}" type="presParOf" srcId="{DF445660-6838-4158-B879-F6FE2C18A700}" destId="{1A5E188D-304F-4979-8B0A-8BB2CD50F83B}" srcOrd="4" destOrd="0" presId="urn:microsoft.com/office/officeart/2005/8/layout/vList2"/>
    <dgm:cxn modelId="{1C2BD536-A97A-4825-9ED8-3985E1C02126}" type="presParOf" srcId="{DF445660-6838-4158-B879-F6FE2C18A700}" destId="{BE424F02-E8C0-46AC-BC5D-255A2481A1CE}" srcOrd="5" destOrd="0" presId="urn:microsoft.com/office/officeart/2005/8/layout/vList2"/>
    <dgm:cxn modelId="{A9CA9501-C213-4527-950D-3ADFFDC4D91D}" type="presParOf" srcId="{DF445660-6838-4158-B879-F6FE2C18A700}" destId="{E1294FBF-39C5-417D-8579-66593F231122}" srcOrd="6" destOrd="0" presId="urn:microsoft.com/office/officeart/2005/8/layout/vList2"/>
    <dgm:cxn modelId="{8138FBBB-C54A-4BB1-BE4A-398AE7E8147A}" type="presParOf" srcId="{DF445660-6838-4158-B879-F6FE2C18A700}" destId="{A6BA46A2-F598-48CD-B3FB-4939D0F9797A}" srcOrd="7" destOrd="0" presId="urn:microsoft.com/office/officeart/2005/8/layout/vList2"/>
    <dgm:cxn modelId="{1C1339AC-7414-45C7-988B-C382B942C0E8}" type="presParOf" srcId="{DF445660-6838-4158-B879-F6FE2C18A700}" destId="{47A0F940-60A1-4F3E-BAFA-9847647268BD}" srcOrd="8" destOrd="0" presId="urn:microsoft.com/office/officeart/2005/8/layout/vList2"/>
    <dgm:cxn modelId="{4963CE56-3E45-47F2-8C98-51E768159AAF}" type="presParOf" srcId="{DF445660-6838-4158-B879-F6FE2C18A700}" destId="{7A068A90-534B-44B3-9051-EC4C51C9B961}" srcOrd="9" destOrd="0" presId="urn:microsoft.com/office/officeart/2005/8/layout/vList2"/>
    <dgm:cxn modelId="{9AC91BE7-1871-4B23-B93E-A5C80A3E4CD0}" type="presParOf" srcId="{DF445660-6838-4158-B879-F6FE2C18A700}" destId="{346B51AF-AB06-4FEF-9094-531941BEE53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3BA667-8E65-4B2B-9614-875106AF133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502828F-D198-4CC8-AD25-FF18461C6A25}">
      <dgm:prSet/>
      <dgm:spPr/>
      <dgm:t>
        <a:bodyPr/>
        <a:lstStyle/>
        <a:p>
          <a:r>
            <a:rPr lang="fr-FR" b="1" i="0"/>
            <a:t>⚠️ Limites</a:t>
          </a:r>
          <a:endParaRPr lang="en-US"/>
        </a:p>
      </dgm:t>
    </dgm:pt>
    <dgm:pt modelId="{3796519C-F642-4A92-B049-655FCF389CE8}" type="parTrans" cxnId="{9109B7F2-5FF0-443D-AAB6-EEC632EE2D12}">
      <dgm:prSet/>
      <dgm:spPr/>
      <dgm:t>
        <a:bodyPr/>
        <a:lstStyle/>
        <a:p>
          <a:endParaRPr lang="en-US"/>
        </a:p>
      </dgm:t>
    </dgm:pt>
    <dgm:pt modelId="{C9D83F18-118B-4808-8A0F-AB7BEF315DCA}" type="sibTrans" cxnId="{9109B7F2-5FF0-443D-AAB6-EEC632EE2D12}">
      <dgm:prSet/>
      <dgm:spPr/>
      <dgm:t>
        <a:bodyPr/>
        <a:lstStyle/>
        <a:p>
          <a:endParaRPr lang="en-US"/>
        </a:p>
      </dgm:t>
    </dgm:pt>
    <dgm:pt modelId="{7C715860-CCB2-47E6-8FB9-478306C2A0B2}">
      <dgm:prSet/>
      <dgm:spPr/>
      <dgm:t>
        <a:bodyPr/>
        <a:lstStyle/>
        <a:p>
          <a:r>
            <a:rPr lang="fr-FR" b="1" i="0"/>
            <a:t>Temps de traitement</a:t>
          </a:r>
          <a:r>
            <a:rPr lang="fr-FR" b="0" i="0"/>
            <a:t> plus long qu’un LLM classique (car pipeline multi-agents)</a:t>
          </a:r>
          <a:endParaRPr lang="en-US"/>
        </a:p>
      </dgm:t>
    </dgm:pt>
    <dgm:pt modelId="{6E8D9298-4957-4B34-B829-5DE9403665A5}" type="parTrans" cxnId="{2B9F9736-85B3-4EF9-9597-E4ECD9DFF4E9}">
      <dgm:prSet/>
      <dgm:spPr/>
      <dgm:t>
        <a:bodyPr/>
        <a:lstStyle/>
        <a:p>
          <a:endParaRPr lang="en-US"/>
        </a:p>
      </dgm:t>
    </dgm:pt>
    <dgm:pt modelId="{4934DE8D-4BA2-4BA3-9C97-D7CE2EC66E9E}" type="sibTrans" cxnId="{2B9F9736-85B3-4EF9-9597-E4ECD9DFF4E9}">
      <dgm:prSet/>
      <dgm:spPr/>
      <dgm:t>
        <a:bodyPr/>
        <a:lstStyle/>
        <a:p>
          <a:endParaRPr lang="en-US"/>
        </a:p>
      </dgm:t>
    </dgm:pt>
    <dgm:pt modelId="{38ADEE69-AE56-4523-BEBC-C51AE2A6F7D2}">
      <dgm:prSet/>
      <dgm:spPr/>
      <dgm:t>
        <a:bodyPr/>
        <a:lstStyle/>
        <a:p>
          <a:r>
            <a:rPr lang="fr-FR" b="1" i="0"/>
            <a:t>Dépendance aux APIs externes</a:t>
          </a:r>
          <a:r>
            <a:rPr lang="fr-FR" b="0" i="0"/>
            <a:t> (Gemini, vector DB)</a:t>
          </a:r>
          <a:endParaRPr lang="en-US"/>
        </a:p>
      </dgm:t>
    </dgm:pt>
    <dgm:pt modelId="{8E4DCA4A-4161-4341-8C90-294A9D5FD01A}" type="parTrans" cxnId="{4832EBC6-7556-47D5-B635-802E9978477B}">
      <dgm:prSet/>
      <dgm:spPr/>
      <dgm:t>
        <a:bodyPr/>
        <a:lstStyle/>
        <a:p>
          <a:endParaRPr lang="en-US"/>
        </a:p>
      </dgm:t>
    </dgm:pt>
    <dgm:pt modelId="{67E95D8A-37BE-4D7F-BC0C-201D1F031A19}" type="sibTrans" cxnId="{4832EBC6-7556-47D5-B635-802E9978477B}">
      <dgm:prSet/>
      <dgm:spPr/>
      <dgm:t>
        <a:bodyPr/>
        <a:lstStyle/>
        <a:p>
          <a:endParaRPr lang="en-US"/>
        </a:p>
      </dgm:t>
    </dgm:pt>
    <dgm:pt modelId="{B5F00CE8-AE3A-43E3-9B3D-AA3F6FA976E1}">
      <dgm:prSet/>
      <dgm:spPr/>
      <dgm:t>
        <a:bodyPr/>
        <a:lstStyle/>
        <a:p>
          <a:r>
            <a:rPr lang="fr-FR" b="1" i="0"/>
            <a:t>Pas de validation humaine native</a:t>
          </a:r>
          <a:r>
            <a:rPr lang="fr-FR" b="0" i="0"/>
            <a:t>, ce qui peut affecter la fiabilité dans des cas sensibles</a:t>
          </a:r>
          <a:endParaRPr lang="en-US"/>
        </a:p>
      </dgm:t>
    </dgm:pt>
    <dgm:pt modelId="{66E60400-3F36-439B-9D76-4A1062F85FFB}" type="parTrans" cxnId="{2C4917F7-EA0E-445A-9FD7-46393308D318}">
      <dgm:prSet/>
      <dgm:spPr/>
      <dgm:t>
        <a:bodyPr/>
        <a:lstStyle/>
        <a:p>
          <a:endParaRPr lang="en-US"/>
        </a:p>
      </dgm:t>
    </dgm:pt>
    <dgm:pt modelId="{44A7D42F-91BC-4859-ADA4-094916CA8C22}" type="sibTrans" cxnId="{2C4917F7-EA0E-445A-9FD7-46393308D318}">
      <dgm:prSet/>
      <dgm:spPr/>
      <dgm:t>
        <a:bodyPr/>
        <a:lstStyle/>
        <a:p>
          <a:endParaRPr lang="en-US"/>
        </a:p>
      </dgm:t>
    </dgm:pt>
    <dgm:pt modelId="{E1A71555-3E30-432A-B6D7-FF81C80950D4}">
      <dgm:prSet/>
      <dgm:spPr/>
      <dgm:t>
        <a:bodyPr/>
        <a:lstStyle/>
        <a:p>
          <a:r>
            <a:rPr lang="fr-FR" b="1" i="0"/>
            <a:t>Consommation de ressources</a:t>
          </a:r>
          <a:r>
            <a:rPr lang="fr-FR" b="0" i="0"/>
            <a:t> (calculs, appels API)</a:t>
          </a:r>
          <a:endParaRPr lang="en-US"/>
        </a:p>
      </dgm:t>
    </dgm:pt>
    <dgm:pt modelId="{9B160A8A-5D7B-42FC-A4B7-F45D4FDCD903}" type="parTrans" cxnId="{2C19665F-99C1-4271-84CE-4F3FE7B7836F}">
      <dgm:prSet/>
      <dgm:spPr/>
      <dgm:t>
        <a:bodyPr/>
        <a:lstStyle/>
        <a:p>
          <a:endParaRPr lang="en-US"/>
        </a:p>
      </dgm:t>
    </dgm:pt>
    <dgm:pt modelId="{38FF0F85-A63C-41EC-A51C-FF825589FB1D}" type="sibTrans" cxnId="{2C19665F-99C1-4271-84CE-4F3FE7B7836F}">
      <dgm:prSet/>
      <dgm:spPr/>
      <dgm:t>
        <a:bodyPr/>
        <a:lstStyle/>
        <a:p>
          <a:endParaRPr lang="en-US"/>
        </a:p>
      </dgm:t>
    </dgm:pt>
    <dgm:pt modelId="{7AAAE28C-2E66-4E53-AF65-28B51636FEF6}" type="pres">
      <dgm:prSet presAssocID="{4D3BA667-8E65-4B2B-9614-875106AF133A}" presName="linear" presStyleCnt="0">
        <dgm:presLayoutVars>
          <dgm:animLvl val="lvl"/>
          <dgm:resizeHandles val="exact"/>
        </dgm:presLayoutVars>
      </dgm:prSet>
      <dgm:spPr/>
    </dgm:pt>
    <dgm:pt modelId="{E4EE99AE-0806-434E-AC6A-BFCADBCF954D}" type="pres">
      <dgm:prSet presAssocID="{5502828F-D198-4CC8-AD25-FF18461C6A25}" presName="parentText" presStyleLbl="node1" presStyleIdx="0" presStyleCnt="5">
        <dgm:presLayoutVars>
          <dgm:chMax val="0"/>
          <dgm:bulletEnabled val="1"/>
        </dgm:presLayoutVars>
      </dgm:prSet>
      <dgm:spPr/>
    </dgm:pt>
    <dgm:pt modelId="{562150F6-D468-48A7-A151-7E1CEB72CE13}" type="pres">
      <dgm:prSet presAssocID="{C9D83F18-118B-4808-8A0F-AB7BEF315DCA}" presName="spacer" presStyleCnt="0"/>
      <dgm:spPr/>
    </dgm:pt>
    <dgm:pt modelId="{850A53B3-ED1C-4624-93D7-85D45973C80C}" type="pres">
      <dgm:prSet presAssocID="{7C715860-CCB2-47E6-8FB9-478306C2A0B2}" presName="parentText" presStyleLbl="node1" presStyleIdx="1" presStyleCnt="5">
        <dgm:presLayoutVars>
          <dgm:chMax val="0"/>
          <dgm:bulletEnabled val="1"/>
        </dgm:presLayoutVars>
      </dgm:prSet>
      <dgm:spPr/>
    </dgm:pt>
    <dgm:pt modelId="{FC57C447-DE62-40AC-953F-6A63B58CED55}" type="pres">
      <dgm:prSet presAssocID="{4934DE8D-4BA2-4BA3-9C97-D7CE2EC66E9E}" presName="spacer" presStyleCnt="0"/>
      <dgm:spPr/>
    </dgm:pt>
    <dgm:pt modelId="{DF05C22E-8AE3-429F-8F4E-2B1352438A3D}" type="pres">
      <dgm:prSet presAssocID="{38ADEE69-AE56-4523-BEBC-C51AE2A6F7D2}" presName="parentText" presStyleLbl="node1" presStyleIdx="2" presStyleCnt="5">
        <dgm:presLayoutVars>
          <dgm:chMax val="0"/>
          <dgm:bulletEnabled val="1"/>
        </dgm:presLayoutVars>
      </dgm:prSet>
      <dgm:spPr/>
    </dgm:pt>
    <dgm:pt modelId="{3AE62C11-86CD-4814-A091-FBFECF0676A3}" type="pres">
      <dgm:prSet presAssocID="{67E95D8A-37BE-4D7F-BC0C-201D1F031A19}" presName="spacer" presStyleCnt="0"/>
      <dgm:spPr/>
    </dgm:pt>
    <dgm:pt modelId="{76F39287-6D5E-490B-A7DD-B4D035AB0D4C}" type="pres">
      <dgm:prSet presAssocID="{B5F00CE8-AE3A-43E3-9B3D-AA3F6FA976E1}" presName="parentText" presStyleLbl="node1" presStyleIdx="3" presStyleCnt="5">
        <dgm:presLayoutVars>
          <dgm:chMax val="0"/>
          <dgm:bulletEnabled val="1"/>
        </dgm:presLayoutVars>
      </dgm:prSet>
      <dgm:spPr/>
    </dgm:pt>
    <dgm:pt modelId="{64C37BF1-E641-4A25-9615-65997DC08E3F}" type="pres">
      <dgm:prSet presAssocID="{44A7D42F-91BC-4859-ADA4-094916CA8C22}" presName="spacer" presStyleCnt="0"/>
      <dgm:spPr/>
    </dgm:pt>
    <dgm:pt modelId="{C837BCD5-8E69-40AB-AEF7-FEFED8A300CF}" type="pres">
      <dgm:prSet presAssocID="{E1A71555-3E30-432A-B6D7-FF81C80950D4}" presName="parentText" presStyleLbl="node1" presStyleIdx="4" presStyleCnt="5">
        <dgm:presLayoutVars>
          <dgm:chMax val="0"/>
          <dgm:bulletEnabled val="1"/>
        </dgm:presLayoutVars>
      </dgm:prSet>
      <dgm:spPr/>
    </dgm:pt>
  </dgm:ptLst>
  <dgm:cxnLst>
    <dgm:cxn modelId="{CDDF301F-9BE2-488F-8CF2-4FEB6CD8E136}" type="presOf" srcId="{38ADEE69-AE56-4523-BEBC-C51AE2A6F7D2}" destId="{DF05C22E-8AE3-429F-8F4E-2B1352438A3D}" srcOrd="0" destOrd="0" presId="urn:microsoft.com/office/officeart/2005/8/layout/vList2"/>
    <dgm:cxn modelId="{DAFD1A2E-60E4-4C9C-8F8F-908BE364A7E5}" type="presOf" srcId="{4D3BA667-8E65-4B2B-9614-875106AF133A}" destId="{7AAAE28C-2E66-4E53-AF65-28B51636FEF6}" srcOrd="0" destOrd="0" presId="urn:microsoft.com/office/officeart/2005/8/layout/vList2"/>
    <dgm:cxn modelId="{2B9F9736-85B3-4EF9-9597-E4ECD9DFF4E9}" srcId="{4D3BA667-8E65-4B2B-9614-875106AF133A}" destId="{7C715860-CCB2-47E6-8FB9-478306C2A0B2}" srcOrd="1" destOrd="0" parTransId="{6E8D9298-4957-4B34-B829-5DE9403665A5}" sibTransId="{4934DE8D-4BA2-4BA3-9C97-D7CE2EC66E9E}"/>
    <dgm:cxn modelId="{2C19665F-99C1-4271-84CE-4F3FE7B7836F}" srcId="{4D3BA667-8E65-4B2B-9614-875106AF133A}" destId="{E1A71555-3E30-432A-B6D7-FF81C80950D4}" srcOrd="4" destOrd="0" parTransId="{9B160A8A-5D7B-42FC-A4B7-F45D4FDCD903}" sibTransId="{38FF0F85-A63C-41EC-A51C-FF825589FB1D}"/>
    <dgm:cxn modelId="{85BCB35F-16D3-4416-8F98-9BF7BEE7D72D}" type="presOf" srcId="{E1A71555-3E30-432A-B6D7-FF81C80950D4}" destId="{C837BCD5-8E69-40AB-AEF7-FEFED8A300CF}" srcOrd="0" destOrd="0" presId="urn:microsoft.com/office/officeart/2005/8/layout/vList2"/>
    <dgm:cxn modelId="{7CCE3143-A230-494D-A9E4-B03F87FEA605}" type="presOf" srcId="{B5F00CE8-AE3A-43E3-9B3D-AA3F6FA976E1}" destId="{76F39287-6D5E-490B-A7DD-B4D035AB0D4C}" srcOrd="0" destOrd="0" presId="urn:microsoft.com/office/officeart/2005/8/layout/vList2"/>
    <dgm:cxn modelId="{A4EC4B7C-6FA0-4DFA-8CB1-DCD5F3A102A0}" type="presOf" srcId="{5502828F-D198-4CC8-AD25-FF18461C6A25}" destId="{E4EE99AE-0806-434E-AC6A-BFCADBCF954D}" srcOrd="0" destOrd="0" presId="urn:microsoft.com/office/officeart/2005/8/layout/vList2"/>
    <dgm:cxn modelId="{820A2489-0F0B-4FA7-AC82-1A92567191B3}" type="presOf" srcId="{7C715860-CCB2-47E6-8FB9-478306C2A0B2}" destId="{850A53B3-ED1C-4624-93D7-85D45973C80C}" srcOrd="0" destOrd="0" presId="urn:microsoft.com/office/officeart/2005/8/layout/vList2"/>
    <dgm:cxn modelId="{4832EBC6-7556-47D5-B635-802E9978477B}" srcId="{4D3BA667-8E65-4B2B-9614-875106AF133A}" destId="{38ADEE69-AE56-4523-BEBC-C51AE2A6F7D2}" srcOrd="2" destOrd="0" parTransId="{8E4DCA4A-4161-4341-8C90-294A9D5FD01A}" sibTransId="{67E95D8A-37BE-4D7F-BC0C-201D1F031A19}"/>
    <dgm:cxn modelId="{9109B7F2-5FF0-443D-AAB6-EEC632EE2D12}" srcId="{4D3BA667-8E65-4B2B-9614-875106AF133A}" destId="{5502828F-D198-4CC8-AD25-FF18461C6A25}" srcOrd="0" destOrd="0" parTransId="{3796519C-F642-4A92-B049-655FCF389CE8}" sibTransId="{C9D83F18-118B-4808-8A0F-AB7BEF315DCA}"/>
    <dgm:cxn modelId="{2C4917F7-EA0E-445A-9FD7-46393308D318}" srcId="{4D3BA667-8E65-4B2B-9614-875106AF133A}" destId="{B5F00CE8-AE3A-43E3-9B3D-AA3F6FA976E1}" srcOrd="3" destOrd="0" parTransId="{66E60400-3F36-439B-9D76-4A1062F85FFB}" sibTransId="{44A7D42F-91BC-4859-ADA4-094916CA8C22}"/>
    <dgm:cxn modelId="{5803622D-837D-4743-9A46-0AA1B5424235}" type="presParOf" srcId="{7AAAE28C-2E66-4E53-AF65-28B51636FEF6}" destId="{E4EE99AE-0806-434E-AC6A-BFCADBCF954D}" srcOrd="0" destOrd="0" presId="urn:microsoft.com/office/officeart/2005/8/layout/vList2"/>
    <dgm:cxn modelId="{C7C43EE2-EFE0-472D-9B29-72494FC790C6}" type="presParOf" srcId="{7AAAE28C-2E66-4E53-AF65-28B51636FEF6}" destId="{562150F6-D468-48A7-A151-7E1CEB72CE13}" srcOrd="1" destOrd="0" presId="urn:microsoft.com/office/officeart/2005/8/layout/vList2"/>
    <dgm:cxn modelId="{91FB9A10-3B83-4450-9C8D-F309F89B5BE8}" type="presParOf" srcId="{7AAAE28C-2E66-4E53-AF65-28B51636FEF6}" destId="{850A53B3-ED1C-4624-93D7-85D45973C80C}" srcOrd="2" destOrd="0" presId="urn:microsoft.com/office/officeart/2005/8/layout/vList2"/>
    <dgm:cxn modelId="{79424D08-799D-478F-88AD-4D63B5CD6611}" type="presParOf" srcId="{7AAAE28C-2E66-4E53-AF65-28B51636FEF6}" destId="{FC57C447-DE62-40AC-953F-6A63B58CED55}" srcOrd="3" destOrd="0" presId="urn:microsoft.com/office/officeart/2005/8/layout/vList2"/>
    <dgm:cxn modelId="{8230727C-EB6B-48D6-957E-D89778314FC5}" type="presParOf" srcId="{7AAAE28C-2E66-4E53-AF65-28B51636FEF6}" destId="{DF05C22E-8AE3-429F-8F4E-2B1352438A3D}" srcOrd="4" destOrd="0" presId="urn:microsoft.com/office/officeart/2005/8/layout/vList2"/>
    <dgm:cxn modelId="{9D33BAAD-1ABA-4AEF-91DA-3CE843AE855D}" type="presParOf" srcId="{7AAAE28C-2E66-4E53-AF65-28B51636FEF6}" destId="{3AE62C11-86CD-4814-A091-FBFECF0676A3}" srcOrd="5" destOrd="0" presId="urn:microsoft.com/office/officeart/2005/8/layout/vList2"/>
    <dgm:cxn modelId="{1ED81AF8-9533-42EF-BCDD-1897871CE115}" type="presParOf" srcId="{7AAAE28C-2E66-4E53-AF65-28B51636FEF6}" destId="{76F39287-6D5E-490B-A7DD-B4D035AB0D4C}" srcOrd="6" destOrd="0" presId="urn:microsoft.com/office/officeart/2005/8/layout/vList2"/>
    <dgm:cxn modelId="{4C8EAEAA-D5AC-4825-8C2E-0E4AAC79DAF8}" type="presParOf" srcId="{7AAAE28C-2E66-4E53-AF65-28B51636FEF6}" destId="{64C37BF1-E641-4A25-9615-65997DC08E3F}" srcOrd="7" destOrd="0" presId="urn:microsoft.com/office/officeart/2005/8/layout/vList2"/>
    <dgm:cxn modelId="{CB38D2FC-D0A5-4530-8A0A-8A3A001A164E}" type="presParOf" srcId="{7AAAE28C-2E66-4E53-AF65-28B51636FEF6}" destId="{C837BCD5-8E69-40AB-AEF7-FEFED8A300CF}"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ADEA21-A53F-41A3-A304-1CE9A96B38D6}"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CF813CE9-DA39-4155-80B4-BD74F286057F}">
      <dgm:prSet/>
      <dgm:spPr/>
      <dgm:t>
        <a:bodyPr/>
        <a:lstStyle/>
        <a:p>
          <a:r>
            <a:rPr lang="fr-FR" b="1" i="0"/>
            <a:t>📌 Ce qu’il faut retenir :</a:t>
          </a:r>
          <a:endParaRPr lang="en-US"/>
        </a:p>
      </dgm:t>
    </dgm:pt>
    <dgm:pt modelId="{A1BCC2F3-1483-4D7D-88FA-4756AE8B1FF2}" type="parTrans" cxnId="{F0CE11C3-48EF-41C4-BA5D-D46B529E0CE6}">
      <dgm:prSet/>
      <dgm:spPr/>
      <dgm:t>
        <a:bodyPr/>
        <a:lstStyle/>
        <a:p>
          <a:endParaRPr lang="en-US"/>
        </a:p>
      </dgm:t>
    </dgm:pt>
    <dgm:pt modelId="{CA17347D-0E56-417C-9422-0AC3B02FF074}" type="sibTrans" cxnId="{F0CE11C3-48EF-41C4-BA5D-D46B529E0CE6}">
      <dgm:prSet/>
      <dgm:spPr/>
      <dgm:t>
        <a:bodyPr/>
        <a:lstStyle/>
        <a:p>
          <a:endParaRPr lang="en-US"/>
        </a:p>
      </dgm:t>
    </dgm:pt>
    <dgm:pt modelId="{EC001058-7952-4D6C-8D36-2559E52FB1E7}">
      <dgm:prSet/>
      <dgm:spPr/>
      <dgm:t>
        <a:bodyPr/>
        <a:lstStyle/>
        <a:p>
          <a:r>
            <a:rPr lang="fr-FR" b="0" i="0"/>
            <a:t>Le projet </a:t>
          </a:r>
          <a:r>
            <a:rPr lang="fr-FR" b="1" i="0"/>
            <a:t>ARTICLE_GENERATOR</a:t>
          </a:r>
          <a:r>
            <a:rPr lang="fr-FR" b="0" i="0"/>
            <a:t> combine plusieurs technologies avancées : CrewAI, RAG, bases vectorielles et LLM.</a:t>
          </a:r>
          <a:endParaRPr lang="en-US"/>
        </a:p>
      </dgm:t>
    </dgm:pt>
    <dgm:pt modelId="{2AB36FC0-D91F-46C6-995E-A2D8E2DA2D30}" type="parTrans" cxnId="{EDBEA5A2-EC95-4413-A40C-A15792AAE1AC}">
      <dgm:prSet/>
      <dgm:spPr/>
      <dgm:t>
        <a:bodyPr/>
        <a:lstStyle/>
        <a:p>
          <a:endParaRPr lang="en-US"/>
        </a:p>
      </dgm:t>
    </dgm:pt>
    <dgm:pt modelId="{9901DD46-3D41-4F58-BE01-BE9954E3B282}" type="sibTrans" cxnId="{EDBEA5A2-EC95-4413-A40C-A15792AAE1AC}">
      <dgm:prSet/>
      <dgm:spPr/>
      <dgm:t>
        <a:bodyPr/>
        <a:lstStyle/>
        <a:p>
          <a:endParaRPr lang="en-US"/>
        </a:p>
      </dgm:t>
    </dgm:pt>
    <dgm:pt modelId="{CCEE3AF2-9698-44D7-844F-8B703148836D}">
      <dgm:prSet/>
      <dgm:spPr/>
      <dgm:t>
        <a:bodyPr/>
        <a:lstStyle/>
        <a:p>
          <a:r>
            <a:rPr lang="fr-FR" b="0" i="0"/>
            <a:t>Il repose sur une </a:t>
          </a:r>
          <a:r>
            <a:rPr lang="fr-FR" b="1" i="0"/>
            <a:t>chaîne d’agents IA spécialisés</a:t>
          </a:r>
          <a:r>
            <a:rPr lang="fr-FR" b="0" i="0"/>
            <a:t> qui collaborent pour produire un contenu structuré, pertinent et intelligent.</a:t>
          </a:r>
          <a:endParaRPr lang="en-US"/>
        </a:p>
      </dgm:t>
    </dgm:pt>
    <dgm:pt modelId="{25615866-D1E9-4BB7-8D60-6E3015F18DA2}" type="parTrans" cxnId="{F73528DE-2E04-4661-A6B2-81EAD5A0D0E1}">
      <dgm:prSet/>
      <dgm:spPr/>
      <dgm:t>
        <a:bodyPr/>
        <a:lstStyle/>
        <a:p>
          <a:endParaRPr lang="en-US"/>
        </a:p>
      </dgm:t>
    </dgm:pt>
    <dgm:pt modelId="{841E2EAD-2C07-4671-A6B7-A8BC1CA6577F}" type="sibTrans" cxnId="{F73528DE-2E04-4661-A6B2-81EAD5A0D0E1}">
      <dgm:prSet/>
      <dgm:spPr/>
      <dgm:t>
        <a:bodyPr/>
        <a:lstStyle/>
        <a:p>
          <a:endParaRPr lang="en-US"/>
        </a:p>
      </dgm:t>
    </dgm:pt>
    <dgm:pt modelId="{C7FECD65-7D99-4851-930D-5B8CFC5332C5}">
      <dgm:prSet/>
      <dgm:spPr/>
      <dgm:t>
        <a:bodyPr/>
        <a:lstStyle/>
        <a:p>
          <a:r>
            <a:rPr lang="fr-FR" b="0" i="0"/>
            <a:t>La </a:t>
          </a:r>
          <a:r>
            <a:rPr lang="fr-FR" b="1" i="0"/>
            <a:t>boucle Flywheel</a:t>
          </a:r>
          <a:r>
            <a:rPr lang="fr-FR" b="0" i="0"/>
            <a:t> permet une amélioration continue sans intervention humaine.</a:t>
          </a:r>
          <a:endParaRPr lang="en-US"/>
        </a:p>
      </dgm:t>
    </dgm:pt>
    <dgm:pt modelId="{CF8D9131-D4D0-4EE3-846C-1477622C8762}" type="parTrans" cxnId="{08CB7942-9E2D-4C81-9212-A6D78659B4AA}">
      <dgm:prSet/>
      <dgm:spPr/>
      <dgm:t>
        <a:bodyPr/>
        <a:lstStyle/>
        <a:p>
          <a:endParaRPr lang="en-US"/>
        </a:p>
      </dgm:t>
    </dgm:pt>
    <dgm:pt modelId="{C55E14C3-BBF5-4641-A851-B5842ABED0A0}" type="sibTrans" cxnId="{08CB7942-9E2D-4C81-9212-A6D78659B4AA}">
      <dgm:prSet/>
      <dgm:spPr/>
      <dgm:t>
        <a:bodyPr/>
        <a:lstStyle/>
        <a:p>
          <a:endParaRPr lang="en-US"/>
        </a:p>
      </dgm:t>
    </dgm:pt>
    <dgm:pt modelId="{1CCC1C0E-5640-4B74-9DE7-06B5EE8DCF54}" type="pres">
      <dgm:prSet presAssocID="{14ADEA21-A53F-41A3-A304-1CE9A96B38D6}" presName="outerComposite" presStyleCnt="0">
        <dgm:presLayoutVars>
          <dgm:chMax val="5"/>
          <dgm:dir/>
          <dgm:resizeHandles val="exact"/>
        </dgm:presLayoutVars>
      </dgm:prSet>
      <dgm:spPr/>
    </dgm:pt>
    <dgm:pt modelId="{252E8729-F239-4042-A738-97905002031B}" type="pres">
      <dgm:prSet presAssocID="{14ADEA21-A53F-41A3-A304-1CE9A96B38D6}" presName="dummyMaxCanvas" presStyleCnt="0">
        <dgm:presLayoutVars/>
      </dgm:prSet>
      <dgm:spPr/>
    </dgm:pt>
    <dgm:pt modelId="{88648A96-E34C-4AF9-8D4B-9BFC24A9860B}" type="pres">
      <dgm:prSet presAssocID="{14ADEA21-A53F-41A3-A304-1CE9A96B38D6}" presName="FourNodes_1" presStyleLbl="node1" presStyleIdx="0" presStyleCnt="4">
        <dgm:presLayoutVars>
          <dgm:bulletEnabled val="1"/>
        </dgm:presLayoutVars>
      </dgm:prSet>
      <dgm:spPr/>
    </dgm:pt>
    <dgm:pt modelId="{BA4CD625-8AAA-45A4-A5F9-480206DD1FFB}" type="pres">
      <dgm:prSet presAssocID="{14ADEA21-A53F-41A3-A304-1CE9A96B38D6}" presName="FourNodes_2" presStyleLbl="node1" presStyleIdx="1" presStyleCnt="4">
        <dgm:presLayoutVars>
          <dgm:bulletEnabled val="1"/>
        </dgm:presLayoutVars>
      </dgm:prSet>
      <dgm:spPr/>
    </dgm:pt>
    <dgm:pt modelId="{212AE855-F6F8-4763-A0C2-FDBF0F4969FE}" type="pres">
      <dgm:prSet presAssocID="{14ADEA21-A53F-41A3-A304-1CE9A96B38D6}" presName="FourNodes_3" presStyleLbl="node1" presStyleIdx="2" presStyleCnt="4">
        <dgm:presLayoutVars>
          <dgm:bulletEnabled val="1"/>
        </dgm:presLayoutVars>
      </dgm:prSet>
      <dgm:spPr/>
    </dgm:pt>
    <dgm:pt modelId="{B7E4B94D-6302-4E27-B199-759EC144A521}" type="pres">
      <dgm:prSet presAssocID="{14ADEA21-A53F-41A3-A304-1CE9A96B38D6}" presName="FourNodes_4" presStyleLbl="node1" presStyleIdx="3" presStyleCnt="4">
        <dgm:presLayoutVars>
          <dgm:bulletEnabled val="1"/>
        </dgm:presLayoutVars>
      </dgm:prSet>
      <dgm:spPr/>
    </dgm:pt>
    <dgm:pt modelId="{21058745-6F2C-45D3-A9C8-35FD2C4B45F4}" type="pres">
      <dgm:prSet presAssocID="{14ADEA21-A53F-41A3-A304-1CE9A96B38D6}" presName="FourConn_1-2" presStyleLbl="fgAccFollowNode1" presStyleIdx="0" presStyleCnt="3">
        <dgm:presLayoutVars>
          <dgm:bulletEnabled val="1"/>
        </dgm:presLayoutVars>
      </dgm:prSet>
      <dgm:spPr/>
    </dgm:pt>
    <dgm:pt modelId="{BF0D2C4E-0802-4399-89F0-4F229A1978CA}" type="pres">
      <dgm:prSet presAssocID="{14ADEA21-A53F-41A3-A304-1CE9A96B38D6}" presName="FourConn_2-3" presStyleLbl="fgAccFollowNode1" presStyleIdx="1" presStyleCnt="3">
        <dgm:presLayoutVars>
          <dgm:bulletEnabled val="1"/>
        </dgm:presLayoutVars>
      </dgm:prSet>
      <dgm:spPr/>
    </dgm:pt>
    <dgm:pt modelId="{A5107081-9756-4FA0-B6B2-A310FB7DC0A3}" type="pres">
      <dgm:prSet presAssocID="{14ADEA21-A53F-41A3-A304-1CE9A96B38D6}" presName="FourConn_3-4" presStyleLbl="fgAccFollowNode1" presStyleIdx="2" presStyleCnt="3">
        <dgm:presLayoutVars>
          <dgm:bulletEnabled val="1"/>
        </dgm:presLayoutVars>
      </dgm:prSet>
      <dgm:spPr/>
    </dgm:pt>
    <dgm:pt modelId="{E805EF6E-B5A4-443C-B9BF-950AAC0DADEB}" type="pres">
      <dgm:prSet presAssocID="{14ADEA21-A53F-41A3-A304-1CE9A96B38D6}" presName="FourNodes_1_text" presStyleLbl="node1" presStyleIdx="3" presStyleCnt="4">
        <dgm:presLayoutVars>
          <dgm:bulletEnabled val="1"/>
        </dgm:presLayoutVars>
      </dgm:prSet>
      <dgm:spPr/>
    </dgm:pt>
    <dgm:pt modelId="{D8C99D07-0B3C-4458-B72C-5C60031108C3}" type="pres">
      <dgm:prSet presAssocID="{14ADEA21-A53F-41A3-A304-1CE9A96B38D6}" presName="FourNodes_2_text" presStyleLbl="node1" presStyleIdx="3" presStyleCnt="4">
        <dgm:presLayoutVars>
          <dgm:bulletEnabled val="1"/>
        </dgm:presLayoutVars>
      </dgm:prSet>
      <dgm:spPr/>
    </dgm:pt>
    <dgm:pt modelId="{2B1B6625-2FE7-475F-B623-0E810C094824}" type="pres">
      <dgm:prSet presAssocID="{14ADEA21-A53F-41A3-A304-1CE9A96B38D6}" presName="FourNodes_3_text" presStyleLbl="node1" presStyleIdx="3" presStyleCnt="4">
        <dgm:presLayoutVars>
          <dgm:bulletEnabled val="1"/>
        </dgm:presLayoutVars>
      </dgm:prSet>
      <dgm:spPr/>
    </dgm:pt>
    <dgm:pt modelId="{256D80E2-2F31-4D3A-9DD9-FECEC016926C}" type="pres">
      <dgm:prSet presAssocID="{14ADEA21-A53F-41A3-A304-1CE9A96B38D6}" presName="FourNodes_4_text" presStyleLbl="node1" presStyleIdx="3" presStyleCnt="4">
        <dgm:presLayoutVars>
          <dgm:bulletEnabled val="1"/>
        </dgm:presLayoutVars>
      </dgm:prSet>
      <dgm:spPr/>
    </dgm:pt>
  </dgm:ptLst>
  <dgm:cxnLst>
    <dgm:cxn modelId="{7D7B7733-AF7D-4825-A60D-F2F17E471F8D}" type="presOf" srcId="{EC001058-7952-4D6C-8D36-2559E52FB1E7}" destId="{D8C99D07-0B3C-4458-B72C-5C60031108C3}" srcOrd="1" destOrd="0" presId="urn:microsoft.com/office/officeart/2005/8/layout/vProcess5"/>
    <dgm:cxn modelId="{157E0C3A-40D7-41C3-AAA0-44651E3144F1}" type="presOf" srcId="{CCEE3AF2-9698-44D7-844F-8B703148836D}" destId="{212AE855-F6F8-4763-A0C2-FDBF0F4969FE}" srcOrd="0" destOrd="0" presId="urn:microsoft.com/office/officeart/2005/8/layout/vProcess5"/>
    <dgm:cxn modelId="{E52AF63C-B3BC-454A-B897-E920CAA28F88}" type="presOf" srcId="{9901DD46-3D41-4F58-BE01-BE9954E3B282}" destId="{BF0D2C4E-0802-4399-89F0-4F229A1978CA}" srcOrd="0" destOrd="0" presId="urn:microsoft.com/office/officeart/2005/8/layout/vProcess5"/>
    <dgm:cxn modelId="{08CB7942-9E2D-4C81-9212-A6D78659B4AA}" srcId="{14ADEA21-A53F-41A3-A304-1CE9A96B38D6}" destId="{C7FECD65-7D99-4851-930D-5B8CFC5332C5}" srcOrd="3" destOrd="0" parTransId="{CF8D9131-D4D0-4EE3-846C-1477622C8762}" sibTransId="{C55E14C3-BBF5-4641-A851-B5842ABED0A0}"/>
    <dgm:cxn modelId="{696E304C-FA1C-4F99-8C9C-E6071D0AD678}" type="presOf" srcId="{CF813CE9-DA39-4155-80B4-BD74F286057F}" destId="{E805EF6E-B5A4-443C-B9BF-950AAC0DADEB}" srcOrd="1" destOrd="0" presId="urn:microsoft.com/office/officeart/2005/8/layout/vProcess5"/>
    <dgm:cxn modelId="{FDC08A4F-9697-44E7-AB70-D8147EE1BDCB}" type="presOf" srcId="{14ADEA21-A53F-41A3-A304-1CE9A96B38D6}" destId="{1CCC1C0E-5640-4B74-9DE7-06B5EE8DCF54}" srcOrd="0" destOrd="0" presId="urn:microsoft.com/office/officeart/2005/8/layout/vProcess5"/>
    <dgm:cxn modelId="{59D27A74-CBFC-4ADE-9145-1F37C3671B85}" type="presOf" srcId="{EC001058-7952-4D6C-8D36-2559E52FB1E7}" destId="{BA4CD625-8AAA-45A4-A5F9-480206DD1FFB}" srcOrd="0" destOrd="0" presId="urn:microsoft.com/office/officeart/2005/8/layout/vProcess5"/>
    <dgm:cxn modelId="{7D6B6399-B574-4B24-940C-C646FFF44D10}" type="presOf" srcId="{C7FECD65-7D99-4851-930D-5B8CFC5332C5}" destId="{B7E4B94D-6302-4E27-B199-759EC144A521}" srcOrd="0" destOrd="0" presId="urn:microsoft.com/office/officeart/2005/8/layout/vProcess5"/>
    <dgm:cxn modelId="{EDBEA5A2-EC95-4413-A40C-A15792AAE1AC}" srcId="{14ADEA21-A53F-41A3-A304-1CE9A96B38D6}" destId="{EC001058-7952-4D6C-8D36-2559E52FB1E7}" srcOrd="1" destOrd="0" parTransId="{2AB36FC0-D91F-46C6-995E-A2D8E2DA2D30}" sibTransId="{9901DD46-3D41-4F58-BE01-BE9954E3B282}"/>
    <dgm:cxn modelId="{7548AEA7-F9B2-491C-8057-7A1F46001282}" type="presOf" srcId="{CCEE3AF2-9698-44D7-844F-8B703148836D}" destId="{2B1B6625-2FE7-475F-B623-0E810C094824}" srcOrd="1" destOrd="0" presId="urn:microsoft.com/office/officeart/2005/8/layout/vProcess5"/>
    <dgm:cxn modelId="{F0CE11C3-48EF-41C4-BA5D-D46B529E0CE6}" srcId="{14ADEA21-A53F-41A3-A304-1CE9A96B38D6}" destId="{CF813CE9-DA39-4155-80B4-BD74F286057F}" srcOrd="0" destOrd="0" parTransId="{A1BCC2F3-1483-4D7D-88FA-4756AE8B1FF2}" sibTransId="{CA17347D-0E56-417C-9422-0AC3B02FF074}"/>
    <dgm:cxn modelId="{611E76C8-EE94-4B23-99D4-E21BCA0A6BDA}" type="presOf" srcId="{CA17347D-0E56-417C-9422-0AC3B02FF074}" destId="{21058745-6F2C-45D3-A9C8-35FD2C4B45F4}" srcOrd="0" destOrd="0" presId="urn:microsoft.com/office/officeart/2005/8/layout/vProcess5"/>
    <dgm:cxn modelId="{F73528DE-2E04-4661-A6B2-81EAD5A0D0E1}" srcId="{14ADEA21-A53F-41A3-A304-1CE9A96B38D6}" destId="{CCEE3AF2-9698-44D7-844F-8B703148836D}" srcOrd="2" destOrd="0" parTransId="{25615866-D1E9-4BB7-8D60-6E3015F18DA2}" sibTransId="{841E2EAD-2C07-4671-A6B7-A8BC1CA6577F}"/>
    <dgm:cxn modelId="{82BDF2DE-85D0-443D-8013-E490F86E8E27}" type="presOf" srcId="{841E2EAD-2C07-4671-A6B7-A8BC1CA6577F}" destId="{A5107081-9756-4FA0-B6B2-A310FB7DC0A3}" srcOrd="0" destOrd="0" presId="urn:microsoft.com/office/officeart/2005/8/layout/vProcess5"/>
    <dgm:cxn modelId="{D31480F7-810B-40BC-AED2-11E58DE70F3E}" type="presOf" srcId="{C7FECD65-7D99-4851-930D-5B8CFC5332C5}" destId="{256D80E2-2F31-4D3A-9DD9-FECEC016926C}" srcOrd="1" destOrd="0" presId="urn:microsoft.com/office/officeart/2005/8/layout/vProcess5"/>
    <dgm:cxn modelId="{9164D5F9-B61C-4B57-AF72-917689405346}" type="presOf" srcId="{CF813CE9-DA39-4155-80B4-BD74F286057F}" destId="{88648A96-E34C-4AF9-8D4B-9BFC24A9860B}" srcOrd="0" destOrd="0" presId="urn:microsoft.com/office/officeart/2005/8/layout/vProcess5"/>
    <dgm:cxn modelId="{A51C272C-CFD7-487B-AB5A-D7B1BB11D78B}" type="presParOf" srcId="{1CCC1C0E-5640-4B74-9DE7-06B5EE8DCF54}" destId="{252E8729-F239-4042-A738-97905002031B}" srcOrd="0" destOrd="0" presId="urn:microsoft.com/office/officeart/2005/8/layout/vProcess5"/>
    <dgm:cxn modelId="{1933A3B2-875D-464F-95A0-B13C1A171172}" type="presParOf" srcId="{1CCC1C0E-5640-4B74-9DE7-06B5EE8DCF54}" destId="{88648A96-E34C-4AF9-8D4B-9BFC24A9860B}" srcOrd="1" destOrd="0" presId="urn:microsoft.com/office/officeart/2005/8/layout/vProcess5"/>
    <dgm:cxn modelId="{886C833F-1253-4963-ADFF-E370749F2263}" type="presParOf" srcId="{1CCC1C0E-5640-4B74-9DE7-06B5EE8DCF54}" destId="{BA4CD625-8AAA-45A4-A5F9-480206DD1FFB}" srcOrd="2" destOrd="0" presId="urn:microsoft.com/office/officeart/2005/8/layout/vProcess5"/>
    <dgm:cxn modelId="{723C1C5F-4B81-4566-8A10-171373498488}" type="presParOf" srcId="{1CCC1C0E-5640-4B74-9DE7-06B5EE8DCF54}" destId="{212AE855-F6F8-4763-A0C2-FDBF0F4969FE}" srcOrd="3" destOrd="0" presId="urn:microsoft.com/office/officeart/2005/8/layout/vProcess5"/>
    <dgm:cxn modelId="{1D17B48F-B4FB-42BB-9EF3-9F7F9280A318}" type="presParOf" srcId="{1CCC1C0E-5640-4B74-9DE7-06B5EE8DCF54}" destId="{B7E4B94D-6302-4E27-B199-759EC144A521}" srcOrd="4" destOrd="0" presId="urn:microsoft.com/office/officeart/2005/8/layout/vProcess5"/>
    <dgm:cxn modelId="{F7AFBFC2-44B0-4D62-AE06-3FE4D247AA2F}" type="presParOf" srcId="{1CCC1C0E-5640-4B74-9DE7-06B5EE8DCF54}" destId="{21058745-6F2C-45D3-A9C8-35FD2C4B45F4}" srcOrd="5" destOrd="0" presId="urn:microsoft.com/office/officeart/2005/8/layout/vProcess5"/>
    <dgm:cxn modelId="{53EA74FD-C257-4E18-8998-B22449C9542F}" type="presParOf" srcId="{1CCC1C0E-5640-4B74-9DE7-06B5EE8DCF54}" destId="{BF0D2C4E-0802-4399-89F0-4F229A1978CA}" srcOrd="6" destOrd="0" presId="urn:microsoft.com/office/officeart/2005/8/layout/vProcess5"/>
    <dgm:cxn modelId="{9E32265E-333E-461E-875B-C70153565DE2}" type="presParOf" srcId="{1CCC1C0E-5640-4B74-9DE7-06B5EE8DCF54}" destId="{A5107081-9756-4FA0-B6B2-A310FB7DC0A3}" srcOrd="7" destOrd="0" presId="urn:microsoft.com/office/officeart/2005/8/layout/vProcess5"/>
    <dgm:cxn modelId="{ACEECF2B-4E56-4C09-86A0-A8B621FA39B7}" type="presParOf" srcId="{1CCC1C0E-5640-4B74-9DE7-06B5EE8DCF54}" destId="{E805EF6E-B5A4-443C-B9BF-950AAC0DADEB}" srcOrd="8" destOrd="0" presId="urn:microsoft.com/office/officeart/2005/8/layout/vProcess5"/>
    <dgm:cxn modelId="{FBBE603A-670D-4CB7-91BE-750AD9522FB6}" type="presParOf" srcId="{1CCC1C0E-5640-4B74-9DE7-06B5EE8DCF54}" destId="{D8C99D07-0B3C-4458-B72C-5C60031108C3}" srcOrd="9" destOrd="0" presId="urn:microsoft.com/office/officeart/2005/8/layout/vProcess5"/>
    <dgm:cxn modelId="{990D250B-33AF-48D7-967D-35263C3838A5}" type="presParOf" srcId="{1CCC1C0E-5640-4B74-9DE7-06B5EE8DCF54}" destId="{2B1B6625-2FE7-475F-B623-0E810C094824}" srcOrd="10" destOrd="0" presId="urn:microsoft.com/office/officeart/2005/8/layout/vProcess5"/>
    <dgm:cxn modelId="{B9A594F8-9C7C-4524-B882-D3833B76BD63}" type="presParOf" srcId="{1CCC1C0E-5640-4B74-9DE7-06B5EE8DCF54}" destId="{256D80E2-2F31-4D3A-9DD9-FECEC016926C}"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EBD8-A4DD-49D5-BE55-C9D416652603}">
      <dsp:nvSpPr>
        <dsp:cNvPr id="0" name=""/>
        <dsp:cNvSpPr/>
      </dsp:nvSpPr>
      <dsp:spPr>
        <a:xfrm>
          <a:off x="0" y="586463"/>
          <a:ext cx="6391275" cy="9687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MA" sz="2300" kern="1200" dirty="0">
              <a:effectLst/>
              <a:latin typeface="Segoe UI Emoji" panose="020B0502040204020203" pitchFamily="34" charset="0"/>
              <a:ea typeface="Aptos" panose="020B0004020202020204" pitchFamily="34" charset="0"/>
              <a:cs typeface="Segoe UI Emoji" panose="020B0502040204020203" pitchFamily="34" charset="0"/>
            </a:rPr>
            <a:t>🕵️‍♂️</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a:t>
          </a:r>
          <a:r>
            <a:rPr lang="fr-MA" sz="2300" kern="1200" dirty="0" err="1">
              <a:effectLst/>
              <a:latin typeface="Aptos" panose="020B0004020202020204" pitchFamily="34" charset="0"/>
              <a:ea typeface="Aptos" panose="020B0004020202020204" pitchFamily="34" charset="0"/>
              <a:cs typeface="Times New Roman" panose="02020603050405020304" pitchFamily="18" charset="0"/>
            </a:rPr>
            <a:t>Researcher</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Agent : interroge les documents</a:t>
          </a:r>
          <a:br>
            <a:rPr lang="fr-MA" sz="2300" kern="1200" dirty="0">
              <a:effectLst/>
              <a:latin typeface="Aptos" panose="020B0004020202020204" pitchFamily="34" charset="0"/>
              <a:ea typeface="Aptos" panose="020B0004020202020204" pitchFamily="34" charset="0"/>
              <a:cs typeface="Times New Roman" panose="02020603050405020304" pitchFamily="18" charset="0"/>
            </a:rPr>
          </a:br>
          <a:endParaRPr lang="en-US" sz="2300" kern="1200" dirty="0"/>
        </a:p>
      </dsp:txBody>
      <dsp:txXfrm>
        <a:off x="47291" y="633754"/>
        <a:ext cx="6296693" cy="874178"/>
      </dsp:txXfrm>
    </dsp:sp>
    <dsp:sp modelId="{E5644F34-0CEB-497C-80C5-07FA11F20539}">
      <dsp:nvSpPr>
        <dsp:cNvPr id="0" name=""/>
        <dsp:cNvSpPr/>
      </dsp:nvSpPr>
      <dsp:spPr>
        <a:xfrm>
          <a:off x="0" y="1621463"/>
          <a:ext cx="6391275" cy="968760"/>
        </a:xfrm>
        <a:prstGeom prst="roundRect">
          <a:avLst/>
        </a:prstGeom>
        <a:solidFill>
          <a:schemeClr val="accent2">
            <a:hueOff val="-425792"/>
            <a:satOff val="1170"/>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MA" sz="2300" kern="1200" dirty="0">
              <a:effectLst/>
              <a:latin typeface="Segoe UI Emoji" panose="020B0502040204020203" pitchFamily="34" charset="0"/>
              <a:ea typeface="Aptos" panose="020B0004020202020204" pitchFamily="34" charset="0"/>
              <a:cs typeface="Segoe UI Emoji" panose="020B0502040204020203" pitchFamily="34" charset="0"/>
            </a:rPr>
            <a:t>🧠</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a:t>
          </a:r>
          <a:r>
            <a:rPr lang="fr-MA" sz="2300" kern="1200" dirty="0" err="1">
              <a:effectLst/>
              <a:latin typeface="Aptos" panose="020B0004020202020204" pitchFamily="34" charset="0"/>
              <a:ea typeface="Aptos" panose="020B0004020202020204" pitchFamily="34" charset="0"/>
              <a:cs typeface="Times New Roman" panose="02020603050405020304" pitchFamily="18" charset="0"/>
            </a:rPr>
            <a:t>Outline</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a:t>
          </a:r>
          <a:r>
            <a:rPr lang="fr-MA" sz="2300" kern="1200" dirty="0" err="1">
              <a:effectLst/>
              <a:latin typeface="Aptos" panose="020B0004020202020204" pitchFamily="34" charset="0"/>
              <a:ea typeface="Aptos" panose="020B0004020202020204" pitchFamily="34" charset="0"/>
              <a:cs typeface="Times New Roman" panose="02020603050405020304" pitchFamily="18" charset="0"/>
            </a:rPr>
            <a:t>Specialist</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 structure les idées</a:t>
          </a:r>
          <a:br>
            <a:rPr lang="fr-MA" sz="2300" kern="1200" dirty="0">
              <a:effectLst/>
              <a:latin typeface="Aptos" panose="020B0004020202020204" pitchFamily="34" charset="0"/>
              <a:ea typeface="Aptos" panose="020B0004020202020204" pitchFamily="34" charset="0"/>
              <a:cs typeface="Times New Roman" panose="02020603050405020304" pitchFamily="18" charset="0"/>
            </a:rPr>
          </a:br>
          <a:endParaRPr lang="en-US" sz="2300" kern="1200" dirty="0"/>
        </a:p>
      </dsp:txBody>
      <dsp:txXfrm>
        <a:off x="47291" y="1668754"/>
        <a:ext cx="6296693" cy="874178"/>
      </dsp:txXfrm>
    </dsp:sp>
    <dsp:sp modelId="{E1BA59F4-4EE8-42E1-A72C-4278A3685108}">
      <dsp:nvSpPr>
        <dsp:cNvPr id="0" name=""/>
        <dsp:cNvSpPr/>
      </dsp:nvSpPr>
      <dsp:spPr>
        <a:xfrm>
          <a:off x="0" y="2656463"/>
          <a:ext cx="6391275" cy="968760"/>
        </a:xfrm>
        <a:prstGeom prst="roundRect">
          <a:avLst/>
        </a:prstGeom>
        <a:solidFill>
          <a:schemeClr val="accent2">
            <a:hueOff val="-851583"/>
            <a:satOff val="2339"/>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MA" sz="2300" kern="1200" dirty="0">
              <a:effectLst/>
              <a:latin typeface="Segoe UI Emoji" panose="020B0502040204020203" pitchFamily="34" charset="0"/>
              <a:ea typeface="Aptos" panose="020B0004020202020204" pitchFamily="34" charset="0"/>
              <a:cs typeface="Segoe UI Emoji" panose="020B0502040204020203" pitchFamily="34" charset="0"/>
            </a:rPr>
            <a:t>✍️</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Writer Agent : génère l’article</a:t>
          </a:r>
          <a:br>
            <a:rPr lang="fr-MA" sz="2300" kern="1200" dirty="0">
              <a:effectLst/>
              <a:latin typeface="Aptos" panose="020B0004020202020204" pitchFamily="34" charset="0"/>
              <a:ea typeface="Aptos" panose="020B0004020202020204" pitchFamily="34" charset="0"/>
              <a:cs typeface="Times New Roman" panose="02020603050405020304" pitchFamily="18" charset="0"/>
            </a:rPr>
          </a:br>
          <a:endParaRPr lang="en-US" sz="2300" kern="1200" dirty="0"/>
        </a:p>
      </dsp:txBody>
      <dsp:txXfrm>
        <a:off x="47291" y="2703754"/>
        <a:ext cx="6296693" cy="874178"/>
      </dsp:txXfrm>
    </dsp:sp>
    <dsp:sp modelId="{52FD51AC-2210-4590-B184-9B2445695167}">
      <dsp:nvSpPr>
        <dsp:cNvPr id="0" name=""/>
        <dsp:cNvSpPr/>
      </dsp:nvSpPr>
      <dsp:spPr>
        <a:xfrm>
          <a:off x="0" y="3691463"/>
          <a:ext cx="6391275" cy="968760"/>
        </a:xfrm>
        <a:prstGeom prst="roundRect">
          <a:avLst/>
        </a:prstGeom>
        <a:solidFill>
          <a:schemeClr val="accent2">
            <a:hueOff val="-1277375"/>
            <a:satOff val="3509"/>
            <a:lumOff val="23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MA" sz="2300" kern="1200" dirty="0">
              <a:effectLst/>
              <a:latin typeface="Segoe UI Emoji" panose="020B0502040204020203" pitchFamily="34" charset="0"/>
              <a:ea typeface="Aptos" panose="020B0004020202020204" pitchFamily="34" charset="0"/>
              <a:cs typeface="Segoe UI Emoji" panose="020B0502040204020203" pitchFamily="34" charset="0"/>
            </a:rPr>
            <a:t>🧐</a:t>
          </a:r>
          <a:r>
            <a:rPr lang="fr-MA" sz="2300" kern="1200" dirty="0">
              <a:effectLst/>
              <a:latin typeface="Aptos" panose="020B0004020202020204" pitchFamily="34" charset="0"/>
              <a:ea typeface="Aptos" panose="020B0004020202020204" pitchFamily="34" charset="0"/>
              <a:cs typeface="Times New Roman" panose="02020603050405020304" pitchFamily="18" charset="0"/>
            </a:rPr>
            <a:t> Editor Agent : révise et donne un feedback</a:t>
          </a:r>
          <a:endParaRPr lang="en-US" sz="2300" kern="1200" dirty="0"/>
        </a:p>
      </dsp:txBody>
      <dsp:txXfrm>
        <a:off x="47291" y="3738754"/>
        <a:ext cx="6296693" cy="874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C4B64-65DE-4E54-AFC1-83EC757B7EB8}">
      <dsp:nvSpPr>
        <dsp:cNvPr id="0" name=""/>
        <dsp:cNvSpPr/>
      </dsp:nvSpPr>
      <dsp:spPr>
        <a:xfrm>
          <a:off x="0" y="66218"/>
          <a:ext cx="6391275" cy="80437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a:t>✅ Bénéfices</a:t>
          </a:r>
          <a:endParaRPr lang="en-US" sz="2000" kern="1200"/>
        </a:p>
      </dsp:txBody>
      <dsp:txXfrm>
        <a:off x="39266" y="105484"/>
        <a:ext cx="6312743" cy="725843"/>
      </dsp:txXfrm>
    </dsp:sp>
    <dsp:sp modelId="{E21B6233-45C4-4F0E-958A-301AE7842A22}">
      <dsp:nvSpPr>
        <dsp:cNvPr id="0" name=""/>
        <dsp:cNvSpPr/>
      </dsp:nvSpPr>
      <dsp:spPr>
        <a:xfrm>
          <a:off x="0" y="928193"/>
          <a:ext cx="6391275" cy="804375"/>
        </a:xfrm>
        <a:prstGeom prst="roundRect">
          <a:avLst/>
        </a:prstGeom>
        <a:solidFill>
          <a:schemeClr val="accent2">
            <a:hueOff val="-255475"/>
            <a:satOff val="702"/>
            <a:lumOff val="47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a:t>Automatisation complète</a:t>
          </a:r>
          <a:r>
            <a:rPr lang="fr-FR" sz="2000" b="0" i="0" kern="1200"/>
            <a:t> du processus de rédaction, de la recherche à la relecture</a:t>
          </a:r>
          <a:endParaRPr lang="en-US" sz="2000" kern="1200"/>
        </a:p>
      </dsp:txBody>
      <dsp:txXfrm>
        <a:off x="39266" y="967459"/>
        <a:ext cx="6312743" cy="725843"/>
      </dsp:txXfrm>
    </dsp:sp>
    <dsp:sp modelId="{1A5E188D-304F-4979-8B0A-8BB2CD50F83B}">
      <dsp:nvSpPr>
        <dsp:cNvPr id="0" name=""/>
        <dsp:cNvSpPr/>
      </dsp:nvSpPr>
      <dsp:spPr>
        <a:xfrm>
          <a:off x="0" y="1790168"/>
          <a:ext cx="6391275" cy="804375"/>
        </a:xfrm>
        <a:prstGeom prst="roundRect">
          <a:avLst/>
        </a:prstGeom>
        <a:solidFill>
          <a:schemeClr val="accent2">
            <a:hueOff val="-510950"/>
            <a:satOff val="1404"/>
            <a:lumOff val="94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a:t>Architecture modulaire</a:t>
          </a:r>
          <a:r>
            <a:rPr lang="fr-FR" sz="2000" b="0" i="0" kern="1200"/>
            <a:t>, facile à maintenir et à faire évoluer</a:t>
          </a:r>
          <a:endParaRPr lang="en-US" sz="2000" kern="1200"/>
        </a:p>
      </dsp:txBody>
      <dsp:txXfrm>
        <a:off x="39266" y="1829434"/>
        <a:ext cx="6312743" cy="725843"/>
      </dsp:txXfrm>
    </dsp:sp>
    <dsp:sp modelId="{E1294FBF-39C5-417D-8579-66593F231122}">
      <dsp:nvSpPr>
        <dsp:cNvPr id="0" name=""/>
        <dsp:cNvSpPr/>
      </dsp:nvSpPr>
      <dsp:spPr>
        <a:xfrm>
          <a:off x="0" y="2652143"/>
          <a:ext cx="6391275" cy="804375"/>
        </a:xfrm>
        <a:prstGeom prst="roundRect">
          <a:avLst/>
        </a:prstGeom>
        <a:solidFill>
          <a:schemeClr val="accent2">
            <a:hueOff val="-766425"/>
            <a:satOff val="2105"/>
            <a:lumOff val="141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a:t>Pertinence contextuelle</a:t>
          </a:r>
          <a:r>
            <a:rPr lang="fr-FR" sz="2000" b="0" i="0" kern="1200"/>
            <a:t> grâce à l’intégration de RAG et d’une base vectorielle</a:t>
          </a:r>
          <a:endParaRPr lang="en-US" sz="2000" kern="1200"/>
        </a:p>
      </dsp:txBody>
      <dsp:txXfrm>
        <a:off x="39266" y="2691409"/>
        <a:ext cx="6312743" cy="725843"/>
      </dsp:txXfrm>
    </dsp:sp>
    <dsp:sp modelId="{47A0F940-60A1-4F3E-BAFA-9847647268BD}">
      <dsp:nvSpPr>
        <dsp:cNvPr id="0" name=""/>
        <dsp:cNvSpPr/>
      </dsp:nvSpPr>
      <dsp:spPr>
        <a:xfrm>
          <a:off x="0" y="3514118"/>
          <a:ext cx="6391275" cy="804375"/>
        </a:xfrm>
        <a:prstGeom prst="roundRect">
          <a:avLst/>
        </a:prstGeom>
        <a:solidFill>
          <a:schemeClr val="accent2">
            <a:hueOff val="-1021900"/>
            <a:satOff val="2807"/>
            <a:lumOff val="1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a:t>Répartition des tâches</a:t>
          </a:r>
          <a:r>
            <a:rPr lang="fr-FR" sz="2000" b="0" i="0" kern="1200"/>
            <a:t> entre agents spécialisés, pour un meilleur contrôle de qualité</a:t>
          </a:r>
          <a:endParaRPr lang="en-US" sz="2000" kern="1200"/>
        </a:p>
      </dsp:txBody>
      <dsp:txXfrm>
        <a:off x="39266" y="3553384"/>
        <a:ext cx="6312743" cy="725843"/>
      </dsp:txXfrm>
    </dsp:sp>
    <dsp:sp modelId="{346B51AF-AB06-4FEF-9094-531941BEE53A}">
      <dsp:nvSpPr>
        <dsp:cNvPr id="0" name=""/>
        <dsp:cNvSpPr/>
      </dsp:nvSpPr>
      <dsp:spPr>
        <a:xfrm>
          <a:off x="0" y="4376093"/>
          <a:ext cx="6391275" cy="804375"/>
        </a:xfrm>
        <a:prstGeom prst="roundRect">
          <a:avLst/>
        </a:prstGeom>
        <a:solidFill>
          <a:schemeClr val="accent2">
            <a:hueOff val="-1277375"/>
            <a:satOff val="3509"/>
            <a:lumOff val="23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0" kern="1200" dirty="0"/>
            <a:t>Cycle d’amélioration intelligent</a:t>
          </a:r>
          <a:r>
            <a:rPr lang="fr-FR" sz="2000" b="0" i="0" kern="1200" dirty="0"/>
            <a:t> avec la boucle </a:t>
          </a:r>
          <a:r>
            <a:rPr lang="fr-FR" sz="2000" b="0" i="0" kern="1200" dirty="0" err="1"/>
            <a:t>Flywheel</a:t>
          </a:r>
          <a:endParaRPr lang="en-US" sz="2000" kern="1200" dirty="0"/>
        </a:p>
      </dsp:txBody>
      <dsp:txXfrm>
        <a:off x="39266" y="4415359"/>
        <a:ext cx="6312743" cy="725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E99AE-0806-434E-AC6A-BFCADBCF954D}">
      <dsp:nvSpPr>
        <dsp:cNvPr id="0" name=""/>
        <dsp:cNvSpPr/>
      </dsp:nvSpPr>
      <dsp:spPr>
        <a:xfrm>
          <a:off x="0" y="390899"/>
          <a:ext cx="6391275" cy="84459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i="0" kern="1200"/>
            <a:t>⚠️ Limites</a:t>
          </a:r>
          <a:endParaRPr lang="en-US" sz="2100" kern="1200"/>
        </a:p>
      </dsp:txBody>
      <dsp:txXfrm>
        <a:off x="41230" y="432129"/>
        <a:ext cx="6308815" cy="762133"/>
      </dsp:txXfrm>
    </dsp:sp>
    <dsp:sp modelId="{850A53B3-ED1C-4624-93D7-85D45973C80C}">
      <dsp:nvSpPr>
        <dsp:cNvPr id="0" name=""/>
        <dsp:cNvSpPr/>
      </dsp:nvSpPr>
      <dsp:spPr>
        <a:xfrm>
          <a:off x="0" y="1295972"/>
          <a:ext cx="6391275" cy="844593"/>
        </a:xfrm>
        <a:prstGeom prst="roundRect">
          <a:avLst/>
        </a:prstGeom>
        <a:solidFill>
          <a:schemeClr val="accent2">
            <a:hueOff val="-319344"/>
            <a:satOff val="87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i="0" kern="1200"/>
            <a:t>Temps de traitement</a:t>
          </a:r>
          <a:r>
            <a:rPr lang="fr-FR" sz="2100" b="0" i="0" kern="1200"/>
            <a:t> plus long qu’un LLM classique (car pipeline multi-agents)</a:t>
          </a:r>
          <a:endParaRPr lang="en-US" sz="2100" kern="1200"/>
        </a:p>
      </dsp:txBody>
      <dsp:txXfrm>
        <a:off x="41230" y="1337202"/>
        <a:ext cx="6308815" cy="762133"/>
      </dsp:txXfrm>
    </dsp:sp>
    <dsp:sp modelId="{DF05C22E-8AE3-429F-8F4E-2B1352438A3D}">
      <dsp:nvSpPr>
        <dsp:cNvPr id="0" name=""/>
        <dsp:cNvSpPr/>
      </dsp:nvSpPr>
      <dsp:spPr>
        <a:xfrm>
          <a:off x="0" y="2201046"/>
          <a:ext cx="6391275" cy="844593"/>
        </a:xfrm>
        <a:prstGeom prst="roundRect">
          <a:avLst/>
        </a:prstGeom>
        <a:solidFill>
          <a:schemeClr val="accent2">
            <a:hueOff val="-638687"/>
            <a:satOff val="1755"/>
            <a:lumOff val="1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i="0" kern="1200"/>
            <a:t>Dépendance aux APIs externes</a:t>
          </a:r>
          <a:r>
            <a:rPr lang="fr-FR" sz="2100" b="0" i="0" kern="1200"/>
            <a:t> (Gemini, vector DB)</a:t>
          </a:r>
          <a:endParaRPr lang="en-US" sz="2100" kern="1200"/>
        </a:p>
      </dsp:txBody>
      <dsp:txXfrm>
        <a:off x="41230" y="2242276"/>
        <a:ext cx="6308815" cy="762133"/>
      </dsp:txXfrm>
    </dsp:sp>
    <dsp:sp modelId="{76F39287-6D5E-490B-A7DD-B4D035AB0D4C}">
      <dsp:nvSpPr>
        <dsp:cNvPr id="0" name=""/>
        <dsp:cNvSpPr/>
      </dsp:nvSpPr>
      <dsp:spPr>
        <a:xfrm>
          <a:off x="0" y="3106120"/>
          <a:ext cx="6391275" cy="844593"/>
        </a:xfrm>
        <a:prstGeom prst="roundRect">
          <a:avLst/>
        </a:prstGeom>
        <a:solidFill>
          <a:schemeClr val="accent2">
            <a:hueOff val="-958031"/>
            <a:satOff val="2632"/>
            <a:lumOff val="1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i="0" kern="1200"/>
            <a:t>Pas de validation humaine native</a:t>
          </a:r>
          <a:r>
            <a:rPr lang="fr-FR" sz="2100" b="0" i="0" kern="1200"/>
            <a:t>, ce qui peut affecter la fiabilité dans des cas sensibles</a:t>
          </a:r>
          <a:endParaRPr lang="en-US" sz="2100" kern="1200"/>
        </a:p>
      </dsp:txBody>
      <dsp:txXfrm>
        <a:off x="41230" y="3147350"/>
        <a:ext cx="6308815" cy="762133"/>
      </dsp:txXfrm>
    </dsp:sp>
    <dsp:sp modelId="{C837BCD5-8E69-40AB-AEF7-FEFED8A300CF}">
      <dsp:nvSpPr>
        <dsp:cNvPr id="0" name=""/>
        <dsp:cNvSpPr/>
      </dsp:nvSpPr>
      <dsp:spPr>
        <a:xfrm>
          <a:off x="0" y="4011194"/>
          <a:ext cx="6391275" cy="844593"/>
        </a:xfrm>
        <a:prstGeom prst="roundRect">
          <a:avLst/>
        </a:prstGeom>
        <a:solidFill>
          <a:schemeClr val="accent2">
            <a:hueOff val="-1277375"/>
            <a:satOff val="3509"/>
            <a:lumOff val="235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i="0" kern="1200"/>
            <a:t>Consommation de ressources</a:t>
          </a:r>
          <a:r>
            <a:rPr lang="fr-FR" sz="2100" b="0" i="0" kern="1200"/>
            <a:t> (calculs, appels API)</a:t>
          </a:r>
          <a:endParaRPr lang="en-US" sz="2100" kern="1200"/>
        </a:p>
      </dsp:txBody>
      <dsp:txXfrm>
        <a:off x="41230" y="4052424"/>
        <a:ext cx="6308815" cy="76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48A96-E34C-4AF9-8D4B-9BFC24A9860B}">
      <dsp:nvSpPr>
        <dsp:cNvPr id="0" name=""/>
        <dsp:cNvSpPr/>
      </dsp:nvSpPr>
      <dsp:spPr>
        <a:xfrm>
          <a:off x="0" y="0"/>
          <a:ext cx="7700306" cy="752990"/>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i="0" kern="1200"/>
            <a:t>📌 Ce qu’il faut retenir :</a:t>
          </a:r>
          <a:endParaRPr lang="en-US" sz="1600" kern="1200"/>
        </a:p>
      </dsp:txBody>
      <dsp:txXfrm>
        <a:off x="22054" y="22054"/>
        <a:ext cx="6824144" cy="708882"/>
      </dsp:txXfrm>
    </dsp:sp>
    <dsp:sp modelId="{BA4CD625-8AAA-45A4-A5F9-480206DD1FFB}">
      <dsp:nvSpPr>
        <dsp:cNvPr id="0" name=""/>
        <dsp:cNvSpPr/>
      </dsp:nvSpPr>
      <dsp:spPr>
        <a:xfrm>
          <a:off x="644900" y="889897"/>
          <a:ext cx="7700306" cy="752990"/>
        </a:xfrm>
        <a:prstGeom prst="roundRect">
          <a:avLst>
            <a:gd name="adj" fmla="val 10000"/>
          </a:avLst>
        </a:prstGeom>
        <a:gradFill rotWithShape="0">
          <a:gsLst>
            <a:gs pos="0">
              <a:schemeClr val="accent2">
                <a:hueOff val="-425792"/>
                <a:satOff val="1170"/>
                <a:lumOff val="784"/>
                <a:alphaOff val="0"/>
                <a:tint val="98000"/>
                <a:lumMod val="114000"/>
              </a:schemeClr>
            </a:gs>
            <a:gs pos="100000">
              <a:schemeClr val="accent2">
                <a:hueOff val="-425792"/>
                <a:satOff val="1170"/>
                <a:lumOff val="78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a:t>Le projet </a:t>
          </a:r>
          <a:r>
            <a:rPr lang="fr-FR" sz="1600" b="1" i="0" kern="1200"/>
            <a:t>ARTICLE_GENERATOR</a:t>
          </a:r>
          <a:r>
            <a:rPr lang="fr-FR" sz="1600" b="0" i="0" kern="1200"/>
            <a:t> combine plusieurs technologies avancées : CrewAI, RAG, bases vectorielles et LLM.</a:t>
          </a:r>
          <a:endParaRPr lang="en-US" sz="1600" kern="1200"/>
        </a:p>
      </dsp:txBody>
      <dsp:txXfrm>
        <a:off x="666954" y="911951"/>
        <a:ext cx="6521854" cy="708882"/>
      </dsp:txXfrm>
    </dsp:sp>
    <dsp:sp modelId="{212AE855-F6F8-4763-A0C2-FDBF0F4969FE}">
      <dsp:nvSpPr>
        <dsp:cNvPr id="0" name=""/>
        <dsp:cNvSpPr/>
      </dsp:nvSpPr>
      <dsp:spPr>
        <a:xfrm>
          <a:off x="1280175" y="1779795"/>
          <a:ext cx="7700306" cy="752990"/>
        </a:xfrm>
        <a:prstGeom prst="roundRect">
          <a:avLst>
            <a:gd name="adj" fmla="val 10000"/>
          </a:avLst>
        </a:prstGeom>
        <a:gradFill rotWithShape="0">
          <a:gsLst>
            <a:gs pos="0">
              <a:schemeClr val="accent2">
                <a:hueOff val="-851583"/>
                <a:satOff val="2339"/>
                <a:lumOff val="1568"/>
                <a:alphaOff val="0"/>
                <a:tint val="98000"/>
                <a:lumMod val="114000"/>
              </a:schemeClr>
            </a:gs>
            <a:gs pos="100000">
              <a:schemeClr val="accent2">
                <a:hueOff val="-851583"/>
                <a:satOff val="2339"/>
                <a:lumOff val="156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a:t>Il repose sur une </a:t>
          </a:r>
          <a:r>
            <a:rPr lang="fr-FR" sz="1600" b="1" i="0" kern="1200"/>
            <a:t>chaîne d’agents IA spécialisés</a:t>
          </a:r>
          <a:r>
            <a:rPr lang="fr-FR" sz="1600" b="0" i="0" kern="1200"/>
            <a:t> qui collaborent pour produire un contenu structuré, pertinent et intelligent.</a:t>
          </a:r>
          <a:endParaRPr lang="en-US" sz="1600" kern="1200"/>
        </a:p>
      </dsp:txBody>
      <dsp:txXfrm>
        <a:off x="1302229" y="1801849"/>
        <a:ext cx="6531479" cy="708882"/>
      </dsp:txXfrm>
    </dsp:sp>
    <dsp:sp modelId="{B7E4B94D-6302-4E27-B199-759EC144A521}">
      <dsp:nvSpPr>
        <dsp:cNvPr id="0" name=""/>
        <dsp:cNvSpPr/>
      </dsp:nvSpPr>
      <dsp:spPr>
        <a:xfrm>
          <a:off x="1925076" y="2669692"/>
          <a:ext cx="7700306" cy="752990"/>
        </a:xfrm>
        <a:prstGeom prst="roundRect">
          <a:avLst>
            <a:gd name="adj" fmla="val 10000"/>
          </a:avLst>
        </a:prstGeom>
        <a:gradFill rotWithShape="0">
          <a:gsLst>
            <a:gs pos="0">
              <a:schemeClr val="accent2">
                <a:hueOff val="-1277375"/>
                <a:satOff val="3509"/>
                <a:lumOff val="2352"/>
                <a:alphaOff val="0"/>
                <a:tint val="98000"/>
                <a:lumMod val="114000"/>
              </a:schemeClr>
            </a:gs>
            <a:gs pos="100000">
              <a:schemeClr val="accent2">
                <a:hueOff val="-1277375"/>
                <a:satOff val="3509"/>
                <a:lumOff val="235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a:t>La </a:t>
          </a:r>
          <a:r>
            <a:rPr lang="fr-FR" sz="1600" b="1" i="0" kern="1200"/>
            <a:t>boucle Flywheel</a:t>
          </a:r>
          <a:r>
            <a:rPr lang="fr-FR" sz="1600" b="0" i="0" kern="1200"/>
            <a:t> permet une amélioration continue sans intervention humaine.</a:t>
          </a:r>
          <a:endParaRPr lang="en-US" sz="1600" kern="1200"/>
        </a:p>
      </dsp:txBody>
      <dsp:txXfrm>
        <a:off x="1947130" y="2691746"/>
        <a:ext cx="6521854" cy="708882"/>
      </dsp:txXfrm>
    </dsp:sp>
    <dsp:sp modelId="{21058745-6F2C-45D3-A9C8-35FD2C4B45F4}">
      <dsp:nvSpPr>
        <dsp:cNvPr id="0" name=""/>
        <dsp:cNvSpPr/>
      </dsp:nvSpPr>
      <dsp:spPr>
        <a:xfrm>
          <a:off x="7210862" y="576722"/>
          <a:ext cx="489443" cy="48944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320987" y="576722"/>
        <a:ext cx="269193" cy="368306"/>
      </dsp:txXfrm>
    </dsp:sp>
    <dsp:sp modelId="{BF0D2C4E-0802-4399-89F0-4F229A1978CA}">
      <dsp:nvSpPr>
        <dsp:cNvPr id="0" name=""/>
        <dsp:cNvSpPr/>
      </dsp:nvSpPr>
      <dsp:spPr>
        <a:xfrm>
          <a:off x="7855763" y="1466619"/>
          <a:ext cx="489443" cy="489443"/>
        </a:xfrm>
        <a:prstGeom prst="downArrow">
          <a:avLst>
            <a:gd name="adj1" fmla="val 55000"/>
            <a:gd name="adj2" fmla="val 45000"/>
          </a:avLst>
        </a:prstGeom>
        <a:solidFill>
          <a:schemeClr val="accent2">
            <a:tint val="40000"/>
            <a:alpha val="90000"/>
            <a:hueOff val="-562340"/>
            <a:satOff val="2206"/>
            <a:lumOff val="283"/>
            <a:alphaOff val="0"/>
          </a:schemeClr>
        </a:solidFill>
        <a:ln w="9525" cap="rnd" cmpd="sng" algn="ctr">
          <a:solidFill>
            <a:schemeClr val="accent2">
              <a:tint val="40000"/>
              <a:alpha val="90000"/>
              <a:hueOff val="-562340"/>
              <a:satOff val="2206"/>
              <a:lumOff val="28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965888" y="1466619"/>
        <a:ext cx="269193" cy="368306"/>
      </dsp:txXfrm>
    </dsp:sp>
    <dsp:sp modelId="{A5107081-9756-4FA0-B6B2-A310FB7DC0A3}">
      <dsp:nvSpPr>
        <dsp:cNvPr id="0" name=""/>
        <dsp:cNvSpPr/>
      </dsp:nvSpPr>
      <dsp:spPr>
        <a:xfrm>
          <a:off x="8491038" y="2356517"/>
          <a:ext cx="489443" cy="489443"/>
        </a:xfrm>
        <a:prstGeom prst="downArrow">
          <a:avLst>
            <a:gd name="adj1" fmla="val 55000"/>
            <a:gd name="adj2" fmla="val 45000"/>
          </a:avLst>
        </a:prstGeom>
        <a:solidFill>
          <a:schemeClr val="accent2">
            <a:tint val="40000"/>
            <a:alpha val="90000"/>
            <a:hueOff val="-1124680"/>
            <a:satOff val="4413"/>
            <a:lumOff val="566"/>
            <a:alphaOff val="0"/>
          </a:schemeClr>
        </a:solidFill>
        <a:ln w="9525" cap="rnd" cmpd="sng" algn="ctr">
          <a:solidFill>
            <a:schemeClr val="accent2">
              <a:tint val="40000"/>
              <a:alpha val="90000"/>
              <a:hueOff val="-1124680"/>
              <a:satOff val="4413"/>
              <a:lumOff val="56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01163" y="2356517"/>
        <a:ext cx="269193" cy="3683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B1A7484A-29C6-4262-AC91-E68044B2C58D}" type="datetime1">
              <a:rPr lang="fr-FR" smtClean="0"/>
              <a:t>12/05/2025</a:t>
            </a:fld>
            <a:endParaRPr lang="fr-FR" dirty="0"/>
          </a:p>
        </p:txBody>
      </p:sp>
      <p:sp>
        <p:nvSpPr>
          <p:cNvPr id="4" name="Espace réservé du pied de page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4BF9A36D-7FAC-478F-9944-F324014F6FD1}" type="slidenum">
              <a:rPr lang="fr-FR" smtClean="0"/>
              <a:t>‹N°›</a:t>
            </a:fld>
            <a:endParaRPr lang="fr-FR"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B7DA54C2-02BB-4E30-B209-2BEF64B3D4B2}" type="datetime1">
              <a:rPr lang="fr-FR" smtClean="0"/>
              <a:t>12/05/2025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D4B9A9E5-4F7F-4A7D-9DE1-899232329269}" type="slidenum">
              <a:rPr lang="fr-FR" smtClean="0"/>
              <a:t>‹N°›</a:t>
            </a:fld>
            <a:endParaRPr lang="fr-FR"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rtl="0"/>
            <a:fld id="{D4B9A9E5-4F7F-4A7D-9DE1-899232329269}" type="slidenum">
              <a:rPr lang="fr-FR" smtClean="0"/>
              <a:t>1</a:t>
            </a:fld>
            <a:endParaRPr lang="fr-FR" dirty="0"/>
          </a:p>
        </p:txBody>
      </p:sp>
    </p:spTree>
    <p:extLst>
      <p:ext uri="{BB962C8B-B14F-4D97-AF65-F5344CB8AC3E}">
        <p14:creationId xmlns:p14="http://schemas.microsoft.com/office/powerpoint/2010/main" val="224372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11</a:t>
            </a:fld>
            <a:endParaRPr lang="fr-FR" dirty="0"/>
          </a:p>
        </p:txBody>
      </p:sp>
    </p:spTree>
    <p:extLst>
      <p:ext uri="{BB962C8B-B14F-4D97-AF65-F5344CB8AC3E}">
        <p14:creationId xmlns:p14="http://schemas.microsoft.com/office/powerpoint/2010/main" val="226176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7A33C-D8CA-51DA-4939-13B3960A2B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AA5C78-7B87-DF60-9E85-42F8189106F7}"/>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020F303-F222-58AE-2CD3-05FC8D9C4D0E}"/>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0C4B4A9-915E-9497-96D8-896389CB3FBC}"/>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12</a:t>
            </a:fld>
            <a:endParaRPr lang="fr-FR" dirty="0"/>
          </a:p>
        </p:txBody>
      </p:sp>
    </p:spTree>
    <p:extLst>
      <p:ext uri="{BB962C8B-B14F-4D97-AF65-F5344CB8AC3E}">
        <p14:creationId xmlns:p14="http://schemas.microsoft.com/office/powerpoint/2010/main" val="3902815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9767-A97D-B785-F788-D4DED4AF69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A3270D-E712-ACD8-6751-0F1A84B12BD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6B54952-B64D-D8A2-3253-CB4C6F76968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8E8EEB3-682D-CFF8-294B-D063E3E67F9E}"/>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13</a:t>
            </a:fld>
            <a:endParaRPr lang="fr-FR" dirty="0"/>
          </a:p>
        </p:txBody>
      </p:sp>
    </p:spTree>
    <p:extLst>
      <p:ext uri="{BB962C8B-B14F-4D97-AF65-F5344CB8AC3E}">
        <p14:creationId xmlns:p14="http://schemas.microsoft.com/office/powerpoint/2010/main" val="171831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14</a:t>
            </a:fld>
            <a:endParaRPr lang="fr-FR" dirty="0"/>
          </a:p>
        </p:txBody>
      </p:sp>
    </p:spTree>
    <p:extLst>
      <p:ext uri="{BB962C8B-B14F-4D97-AF65-F5344CB8AC3E}">
        <p14:creationId xmlns:p14="http://schemas.microsoft.com/office/powerpoint/2010/main" val="2429966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22DDC-484B-170C-42B4-28ED08796D3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71AB2C-9AC2-8671-3403-5B9BCA8E031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FF17E89A-0BBA-1310-83CE-465E00D019CE}"/>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BD1C398-CBB7-70B5-C1FE-723401706F92}"/>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15</a:t>
            </a:fld>
            <a:endParaRPr lang="fr-FR" dirty="0"/>
          </a:p>
        </p:txBody>
      </p:sp>
    </p:spTree>
    <p:extLst>
      <p:ext uri="{BB962C8B-B14F-4D97-AF65-F5344CB8AC3E}">
        <p14:creationId xmlns:p14="http://schemas.microsoft.com/office/powerpoint/2010/main" val="212191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3</a:t>
            </a:fld>
            <a:endParaRPr lang="fr-FR"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FF500-EF8A-8733-C34A-E66B5C5550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234AAC5-A3E9-0DDA-1A74-15FBBEAE69E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5687E72-B4B8-EA46-CBF3-4CB2C9E83E3E}"/>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05A8BEFA-19B1-551D-2A13-F541A74A5E76}"/>
              </a:ext>
            </a:extLst>
          </p:cNvPr>
          <p:cNvSpPr>
            <a:spLocks noGrp="1"/>
          </p:cNvSpPr>
          <p:nvPr>
            <p:ph type="sldNum" sz="quarter" idx="5"/>
          </p:nvPr>
        </p:nvSpPr>
        <p:spPr/>
        <p:txBody>
          <a:bodyPr rtlCol="0"/>
          <a:lstStyle>
            <a:defPPr>
              <a:defRPr lang="fr-FR"/>
            </a:defPPr>
          </a:lstStyle>
          <a:p>
            <a:pPr rtl="0"/>
            <a:fld id="{D4B9A9E5-4F7F-4A7D-9DE1-899232329269}" type="slidenum">
              <a:rPr lang="fr-FR" smtClean="0"/>
              <a:t>4</a:t>
            </a:fld>
            <a:endParaRPr lang="fr-FR" dirty="0"/>
          </a:p>
        </p:txBody>
      </p:sp>
    </p:spTree>
    <p:extLst>
      <p:ext uri="{BB962C8B-B14F-4D97-AF65-F5344CB8AC3E}">
        <p14:creationId xmlns:p14="http://schemas.microsoft.com/office/powerpoint/2010/main" val="259910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5</a:t>
            </a:fld>
            <a:endParaRPr lang="fr-FR" dirty="0"/>
          </a:p>
        </p:txBody>
      </p:sp>
    </p:spTree>
    <p:extLst>
      <p:ext uri="{BB962C8B-B14F-4D97-AF65-F5344CB8AC3E}">
        <p14:creationId xmlns:p14="http://schemas.microsoft.com/office/powerpoint/2010/main" val="352855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6</a:t>
            </a:fld>
            <a:endParaRPr lang="fr-FR" dirty="0"/>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7</a:t>
            </a:fld>
            <a:endParaRPr lang="fr-FR" dirty="0"/>
          </a:p>
        </p:txBody>
      </p:sp>
    </p:spTree>
    <p:extLst>
      <p:ext uri="{BB962C8B-B14F-4D97-AF65-F5344CB8AC3E}">
        <p14:creationId xmlns:p14="http://schemas.microsoft.com/office/powerpoint/2010/main" val="631242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8</a:t>
            </a:fld>
            <a:endParaRPr lang="fr-FR" dirty="0"/>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9</a:t>
            </a:fld>
            <a:endParaRPr lang="fr-FR" dirty="0"/>
          </a:p>
        </p:txBody>
      </p:sp>
    </p:spTree>
    <p:extLst>
      <p:ext uri="{BB962C8B-B14F-4D97-AF65-F5344CB8AC3E}">
        <p14:creationId xmlns:p14="http://schemas.microsoft.com/office/powerpoint/2010/main" val="258656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D4B9A9E5-4F7F-4A7D-9DE1-899232329269}" type="slidenum">
              <a:rPr lang="fr-FR" smtClean="0"/>
              <a:t>10</a:t>
            </a:fld>
            <a:endParaRPr lang="fr-FR" dirty="0"/>
          </a:p>
        </p:txBody>
      </p:sp>
    </p:spTree>
    <p:extLst>
      <p:ext uri="{BB962C8B-B14F-4D97-AF65-F5344CB8AC3E}">
        <p14:creationId xmlns:p14="http://schemas.microsoft.com/office/powerpoint/2010/main" val="4110010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fr-FR"/>
              <a:t>Modifiez le style du titre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pPr rtl="0"/>
            <a:endParaRPr lang="fr-FR"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pPr rtl="0"/>
            <a:r>
              <a:rPr lang="fr-FR"/>
              <a:t>Pitch Deck</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35020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endParaRPr lang="fr-FR" dirty="0"/>
          </a:p>
        </p:txBody>
      </p:sp>
      <p:sp>
        <p:nvSpPr>
          <p:cNvPr id="6" name="Footer Placeholder 5"/>
          <p:cNvSpPr>
            <a:spLocks noGrp="1"/>
          </p:cNvSpPr>
          <p:nvPr>
            <p:ph type="ftr" sz="quarter" idx="11"/>
          </p:nvPr>
        </p:nvSpPr>
        <p:spPr/>
        <p:txBody>
          <a:bodyPr/>
          <a:lstStyle/>
          <a:p>
            <a:pPr rtl="0"/>
            <a:r>
              <a:rPr lang="fr-FR"/>
              <a:t>Pitch Deck</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028091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fr-FR"/>
              <a:t>Modifiez le style du titre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97204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fr-FR"/>
              <a:t>Modifiez le style du titre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4202962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22810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rtl="0"/>
            <a:endParaRPr lang="fr-FR" dirty="0"/>
          </a:p>
        </p:txBody>
      </p:sp>
      <p:sp>
        <p:nvSpPr>
          <p:cNvPr id="8" name="Footer Placeholder 7"/>
          <p:cNvSpPr>
            <a:spLocks noGrp="1"/>
          </p:cNvSpPr>
          <p:nvPr>
            <p:ph type="ftr" sz="quarter" idx="11"/>
          </p:nvPr>
        </p:nvSpPr>
        <p:spPr/>
        <p:txBody>
          <a:bodyPr/>
          <a:lstStyle/>
          <a:p>
            <a:pPr rtl="0"/>
            <a:r>
              <a:rPr lang="fr-FR"/>
              <a:t>Pitch Deck</a:t>
            </a:r>
          </a:p>
        </p:txBody>
      </p:sp>
      <p:sp>
        <p:nvSpPr>
          <p:cNvPr id="9" name="Slide Number Placeholder 8"/>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956561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rtl="0"/>
            <a:endParaRPr lang="fr-FR" dirty="0"/>
          </a:p>
        </p:txBody>
      </p:sp>
      <p:sp>
        <p:nvSpPr>
          <p:cNvPr id="8" name="Footer Placeholder 7"/>
          <p:cNvSpPr>
            <a:spLocks noGrp="1"/>
          </p:cNvSpPr>
          <p:nvPr>
            <p:ph type="ftr" sz="quarter" idx="11"/>
          </p:nvPr>
        </p:nvSpPr>
        <p:spPr>
          <a:xfrm>
            <a:off x="561111" y="6391838"/>
            <a:ext cx="3644282" cy="304801"/>
          </a:xfrm>
        </p:spPr>
        <p:txBody>
          <a:bodyPr/>
          <a:lstStyle/>
          <a:p>
            <a:pPr rtl="0"/>
            <a:r>
              <a:rPr lang="fr-FR"/>
              <a:t>Pitch Deck</a:t>
            </a:r>
          </a:p>
        </p:txBody>
      </p:sp>
      <p:sp>
        <p:nvSpPr>
          <p:cNvPr id="9" name="Slide Number Placeholder 8"/>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5285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95439" y="6391838"/>
            <a:ext cx="990599" cy="304799"/>
          </a:xfrm>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01941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10653104" y="6391838"/>
            <a:ext cx="992135" cy="304799"/>
          </a:xfrm>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43766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pic>
        <p:nvPicPr>
          <p:cNvPr id="9" name="Graphique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que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r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fr-FR" sz="3200"/>
            </a:lvl1pPr>
          </a:lstStyle>
          <a:p>
            <a:pPr rtl="0"/>
            <a:r>
              <a:rPr lang="fr-FR"/>
              <a:t>Cliquez pour ajouter un titre</a:t>
            </a:r>
          </a:p>
        </p:txBody>
      </p:sp>
      <p:sp>
        <p:nvSpPr>
          <p:cNvPr id="8" name="Espace réservé du contenu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fr-FR" sz="2000"/>
            </a:lvl1pPr>
            <a:lvl2pPr>
              <a:lnSpc>
                <a:spcPct val="120000"/>
              </a:lnSpc>
              <a:defRPr lang="fr-FR" sz="1800"/>
            </a:lvl2pPr>
            <a:lvl3pPr>
              <a:lnSpc>
                <a:spcPct val="120000"/>
              </a:lnSpc>
              <a:defRPr lang="fr-FR" sz="1600"/>
            </a:lvl3pPr>
            <a:lvl4pPr>
              <a:lnSpc>
                <a:spcPct val="120000"/>
              </a:lnSpc>
              <a:defRPr lang="fr-FR" sz="1400"/>
            </a:lvl4pPr>
            <a:lvl5pPr>
              <a:lnSpc>
                <a:spcPct val="120000"/>
              </a:lnSpc>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162330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re de la section">
    <p:bg>
      <p:bgPr>
        <a:solidFill>
          <a:schemeClr val="tx1"/>
        </a:solidFill>
        <a:effectLst/>
      </p:bgPr>
    </p:bg>
    <p:spTree>
      <p:nvGrpSpPr>
        <p:cNvPr id="1" name=""/>
        <p:cNvGrpSpPr/>
        <p:nvPr/>
      </p:nvGrpSpPr>
      <p:grpSpPr>
        <a:xfrm>
          <a:off x="0" y="0"/>
          <a:ext cx="0" cy="0"/>
          <a:chOff x="0" y="0"/>
          <a:chExt cx="0" cy="0"/>
        </a:xfrm>
      </p:grpSpPr>
      <p:pic>
        <p:nvPicPr>
          <p:cNvPr id="7" name="Graphique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r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fr-FR" sz="4800">
                <a:solidFill>
                  <a:schemeClr val="bg1"/>
                </a:solidFill>
              </a:defRPr>
            </a:lvl1pPr>
          </a:lstStyle>
          <a:p>
            <a:pPr rtl="0"/>
            <a:r>
              <a:rPr lang="fr-FR"/>
              <a:t>Cliquez pour ajouter un titre</a:t>
            </a:r>
          </a:p>
        </p:txBody>
      </p:sp>
      <p:sp>
        <p:nvSpPr>
          <p:cNvPr id="9" name="Espace réservé d’image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fr-FR" sz="2000">
                <a:solidFill>
                  <a:schemeClr val="bg1"/>
                </a:solidFill>
              </a:defRPr>
            </a:lvl1pPr>
          </a:lstStyle>
          <a:p>
            <a:pPr rtl="0"/>
            <a:r>
              <a:rPr lang="fr-FR"/>
              <a:t>Cliquez sur l’icône pour insérer une image</a:t>
            </a:r>
          </a:p>
        </p:txBody>
      </p:sp>
    </p:spTree>
    <p:extLst>
      <p:ext uri="{BB962C8B-B14F-4D97-AF65-F5344CB8AC3E}">
        <p14:creationId xmlns:p14="http://schemas.microsoft.com/office/powerpoint/2010/main" val="43129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74626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ue d’ensemble">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r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fr-FR" sz="4800"/>
            </a:lvl1pPr>
          </a:lstStyle>
          <a:p>
            <a:pPr rtl="0"/>
            <a:r>
              <a:rPr lang="fr-FR"/>
              <a:t>Cliquez pour ajouter un titre</a:t>
            </a:r>
          </a:p>
        </p:txBody>
      </p:sp>
      <p:sp>
        <p:nvSpPr>
          <p:cNvPr id="12" name="Espace réservé d’image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fr-FR" sz="2000"/>
            </a:lvl1pPr>
          </a:lstStyle>
          <a:p>
            <a:pPr rtl="0"/>
            <a:r>
              <a:rPr lang="fr-FR"/>
              <a:t>Cliquez sur l'icône pour ajouter une image</a:t>
            </a:r>
          </a:p>
        </p:txBody>
      </p:sp>
      <p:sp>
        <p:nvSpPr>
          <p:cNvPr id="10" name="Espace réservé du contenu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fr-FR" sz="2000"/>
            </a:lvl1pPr>
            <a:lvl2pPr marL="457200" indent="0">
              <a:buNone/>
              <a:defRPr lang="fr-FR" sz="1800"/>
            </a:lvl2pPr>
            <a:lvl3pPr marL="914400" indent="0">
              <a:buNone/>
              <a:defRPr lang="fr-FR" sz="1600"/>
            </a:lvl3pPr>
            <a:lvl4pPr marL="1371600" indent="0">
              <a:buNone/>
              <a:defRPr lang="fr-FR" sz="1400"/>
            </a:lvl4pPr>
            <a:lvl5pPr marL="1828800" indent="0">
              <a:buNone/>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309748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que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r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fr-FR" sz="2000"/>
            </a:lvl1pPr>
            <a:lvl2pPr>
              <a:spcBef>
                <a:spcPts val="0"/>
              </a:spcBef>
              <a:spcAft>
                <a:spcPts val="1200"/>
              </a:spcAft>
              <a:defRPr lang="fr-FR" sz="1800"/>
            </a:lvl2pPr>
            <a:lvl3pPr>
              <a:spcBef>
                <a:spcPts val="0"/>
              </a:spcBef>
              <a:spcAft>
                <a:spcPts val="1200"/>
              </a:spcAft>
              <a:defRPr lang="fr-FR" sz="1600"/>
            </a:lvl3pPr>
            <a:lvl4pPr>
              <a:spcBef>
                <a:spcPts val="0"/>
              </a:spcBef>
              <a:spcAft>
                <a:spcPts val="1200"/>
              </a:spcAft>
              <a:defRPr lang="fr-FR" sz="1400"/>
            </a:lvl4pPr>
            <a:lvl5pPr>
              <a:spcBef>
                <a:spcPts val="0"/>
              </a:spcBef>
              <a:spcAft>
                <a:spcPts val="1200"/>
              </a:spcAft>
              <a:defRPr lang="fr-FR" sz="140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984776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u du titre et image de gauche 1">
    <p:bg>
      <p:bgPr>
        <a:solidFill>
          <a:schemeClr val="tx1"/>
        </a:solidFill>
        <a:effectLst/>
      </p:bgPr>
    </p:bg>
    <p:spTree>
      <p:nvGrpSpPr>
        <p:cNvPr id="1" name=""/>
        <p:cNvGrpSpPr/>
        <p:nvPr/>
      </p:nvGrpSpPr>
      <p:grpSpPr>
        <a:xfrm>
          <a:off x="0" y="0"/>
          <a:ext cx="0" cy="0"/>
          <a:chOff x="0" y="0"/>
          <a:chExt cx="0" cy="0"/>
        </a:xfrm>
      </p:grpSpPr>
      <p:pic>
        <p:nvPicPr>
          <p:cNvPr id="6" name="Graphique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r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fr-FR" sz="4800">
                <a:solidFill>
                  <a:schemeClr val="bg1"/>
                </a:solidFill>
              </a:defRPr>
            </a:lvl1pPr>
          </a:lstStyle>
          <a:p>
            <a:pPr rtl="0"/>
            <a:r>
              <a:rPr lang="fr-FR"/>
              <a:t>Modifiez le style du titre</a:t>
            </a:r>
            <a:endParaRPr lang="fr-FR" dirty="0"/>
          </a:p>
        </p:txBody>
      </p:sp>
      <p:sp>
        <p:nvSpPr>
          <p:cNvPr id="11" name="Espace réservé d’image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fr-FR" sz="2000">
                <a:solidFill>
                  <a:schemeClr val="bg1"/>
                </a:solidFill>
              </a:defRPr>
            </a:lvl1pPr>
          </a:lstStyle>
          <a:p>
            <a:pPr rtl="0"/>
            <a:r>
              <a:rPr lang="fr-FR"/>
              <a:t>Cliquez sur l'icône pour ajouter une image</a:t>
            </a:r>
          </a:p>
        </p:txBody>
      </p:sp>
      <p:sp>
        <p:nvSpPr>
          <p:cNvPr id="9" name="Espace réservé du contenu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fr-FR" sz="2000">
                <a:solidFill>
                  <a:schemeClr val="bg1"/>
                </a:solidFill>
              </a:defRPr>
            </a:lvl1pPr>
            <a:lvl2pPr marL="742950" indent="-285750">
              <a:spcBef>
                <a:spcPts val="0"/>
              </a:spcBef>
              <a:spcAft>
                <a:spcPts val="1200"/>
              </a:spcAft>
              <a:buFont typeface="Arial" panose="020B0604020202020204" pitchFamily="34" charset="0"/>
              <a:buChar char="•"/>
              <a:defRPr lang="fr-FR" sz="1800">
                <a:solidFill>
                  <a:schemeClr val="bg1"/>
                </a:solidFill>
              </a:defRPr>
            </a:lvl2pPr>
            <a:lvl3pPr marL="1200150" indent="-285750">
              <a:spcBef>
                <a:spcPts val="0"/>
              </a:spcBef>
              <a:spcAft>
                <a:spcPts val="1200"/>
              </a:spcAft>
              <a:buFont typeface="Arial" panose="020B0604020202020204" pitchFamily="34" charset="0"/>
              <a:buChar char="•"/>
              <a:defRPr lang="fr-FR" sz="1600">
                <a:solidFill>
                  <a:schemeClr val="bg1"/>
                </a:solidFill>
              </a:defRPr>
            </a:lvl3pPr>
            <a:lvl4pPr marL="1657350" indent="-285750">
              <a:spcBef>
                <a:spcPts val="0"/>
              </a:spcBef>
              <a:spcAft>
                <a:spcPts val="1200"/>
              </a:spcAft>
              <a:buFont typeface="Arial" panose="020B0604020202020204" pitchFamily="34" charset="0"/>
              <a:buChar char="•"/>
              <a:defRPr lang="fr-FR" sz="1400">
                <a:solidFill>
                  <a:schemeClr val="bg1"/>
                </a:solidFill>
              </a:defRPr>
            </a:lvl4pPr>
            <a:lvl5pPr marL="2114550" indent="-285750">
              <a:spcBef>
                <a:spcPts val="0"/>
              </a:spcBef>
              <a:spcAft>
                <a:spcPts val="1200"/>
              </a:spcAft>
              <a:buFont typeface="Arial" panose="020B0604020202020204" pitchFamily="34" charset="0"/>
              <a:buChar char="•"/>
              <a:defRPr lang="fr-FR" sz="1400">
                <a:solidFill>
                  <a:schemeClr val="bg1"/>
                </a:solidFill>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1264031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u du titre et image droite">
    <p:bg>
      <p:bgPr>
        <a:solidFill>
          <a:schemeClr val="accent1"/>
        </a:solidFill>
        <a:effectLst/>
      </p:bgPr>
    </p:bg>
    <p:spTree>
      <p:nvGrpSpPr>
        <p:cNvPr id="1" name=""/>
        <p:cNvGrpSpPr/>
        <p:nvPr/>
      </p:nvGrpSpPr>
      <p:grpSpPr>
        <a:xfrm>
          <a:off x="0" y="0"/>
          <a:ext cx="0" cy="0"/>
          <a:chOff x="0" y="0"/>
          <a:chExt cx="0" cy="0"/>
        </a:xfrm>
      </p:grpSpPr>
      <p:pic>
        <p:nvPicPr>
          <p:cNvPr id="8" name="Graphique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r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fr-FR" sz="3200"/>
            </a:lvl1pPr>
          </a:lstStyle>
          <a:p>
            <a:pPr rtl="0"/>
            <a:r>
              <a:rPr lang="fr-FR"/>
              <a:t>Cliquez pour ajouter un titre</a:t>
            </a:r>
          </a:p>
        </p:txBody>
      </p:sp>
      <p:sp>
        <p:nvSpPr>
          <p:cNvPr id="10" name="Espace réservé du contenu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fr-FR" sz="2000" b="0"/>
            </a:lvl1pPr>
            <a:lvl2pPr>
              <a:spcBef>
                <a:spcPts val="0"/>
              </a:spcBef>
              <a:spcAft>
                <a:spcPts val="1200"/>
              </a:spcAft>
              <a:defRPr lang="fr-FR" sz="1800" b="0"/>
            </a:lvl2pPr>
            <a:lvl3pPr>
              <a:spcBef>
                <a:spcPts val="0"/>
              </a:spcBef>
              <a:spcAft>
                <a:spcPts val="1200"/>
              </a:spcAft>
              <a:defRPr lang="fr-FR" sz="1600" b="0"/>
            </a:lvl3pPr>
            <a:lvl4pPr>
              <a:spcBef>
                <a:spcPts val="0"/>
              </a:spcBef>
              <a:spcAft>
                <a:spcPts val="1200"/>
              </a:spcAft>
              <a:defRPr lang="fr-FR" sz="1400" b="0"/>
            </a:lvl4pPr>
            <a:lvl5pPr>
              <a:spcBef>
                <a:spcPts val="0"/>
              </a:spcBef>
              <a:spcAft>
                <a:spcPts val="1200"/>
              </a:spcAft>
              <a:defRPr lang="fr-FR" sz="1400" b="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
        <p:nvSpPr>
          <p:cNvPr id="12" name="Espace réservé d’image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fr-FR" sz="2000"/>
            </a:lvl1pPr>
          </a:lstStyle>
          <a:p>
            <a:pPr rtl="0"/>
            <a:r>
              <a:rPr lang="fr-FR"/>
              <a:t>Cliquez sur l'icône pour ajouter une image</a:t>
            </a:r>
          </a:p>
        </p:txBody>
      </p:sp>
    </p:spTree>
    <p:extLst>
      <p:ext uri="{BB962C8B-B14F-4D97-AF65-F5344CB8AC3E}">
        <p14:creationId xmlns:p14="http://schemas.microsoft.com/office/powerpoint/2010/main" val="293583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u du titre et tableau 1">
    <p:spTree>
      <p:nvGrpSpPr>
        <p:cNvPr id="1" name=""/>
        <p:cNvGrpSpPr/>
        <p:nvPr/>
      </p:nvGrpSpPr>
      <p:grpSpPr>
        <a:xfrm>
          <a:off x="0" y="0"/>
          <a:ext cx="0" cy="0"/>
          <a:chOff x="0" y="0"/>
          <a:chExt cx="0" cy="0"/>
        </a:xfrm>
      </p:grpSpPr>
      <p:pic>
        <p:nvPicPr>
          <p:cNvPr id="2" name="Graphique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pic>
        <p:nvPicPr>
          <p:cNvPr id="9" name="Graphique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r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fr-FR" sz="3200"/>
            </a:lvl1pPr>
          </a:lstStyle>
          <a:p>
            <a:pPr rtl="0"/>
            <a:r>
              <a:rPr lang="fr-FR"/>
              <a:t>Cliquez pour ajouter un titre</a:t>
            </a:r>
          </a:p>
        </p:txBody>
      </p:sp>
      <p:sp>
        <p:nvSpPr>
          <p:cNvPr id="11" name="Espace réservé du contenu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fr-FR" sz="2000" b="0"/>
            </a:lvl1pPr>
            <a:lvl2pPr>
              <a:spcBef>
                <a:spcPts val="0"/>
              </a:spcBef>
              <a:spcAft>
                <a:spcPts val="1200"/>
              </a:spcAft>
              <a:defRPr lang="fr-FR" sz="1800" b="0"/>
            </a:lvl2pPr>
            <a:lvl3pPr>
              <a:spcBef>
                <a:spcPts val="0"/>
              </a:spcBef>
              <a:spcAft>
                <a:spcPts val="1200"/>
              </a:spcAft>
              <a:defRPr lang="fr-FR" sz="1600" b="0"/>
            </a:lvl3pPr>
            <a:lvl4pPr>
              <a:spcBef>
                <a:spcPts val="0"/>
              </a:spcBef>
              <a:spcAft>
                <a:spcPts val="1200"/>
              </a:spcAft>
              <a:defRPr lang="fr-FR" sz="1400" b="0"/>
            </a:lvl4pPr>
            <a:lvl5pPr>
              <a:spcBef>
                <a:spcPts val="0"/>
              </a:spcBef>
              <a:spcAft>
                <a:spcPts val="1200"/>
              </a:spcAft>
              <a:defRPr lang="fr-FR" sz="1400" b="0"/>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3" name="Espace réservé de table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fr-FR" sz="2000"/>
            </a:lvl1pPr>
          </a:lstStyle>
          <a:p>
            <a:pPr rtl="0"/>
            <a:r>
              <a:rPr lang="fr-FR"/>
              <a:t>Cliquez sur l’icône pour insérer un tableau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350052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ableau">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r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fr-FR" sz="3200"/>
            </a:lvl1pPr>
          </a:lstStyle>
          <a:p>
            <a:pPr rtl="0"/>
            <a:r>
              <a:rPr lang="fr-FR"/>
              <a:t>Cliquez pour ajouter un titre</a:t>
            </a:r>
          </a:p>
        </p:txBody>
      </p:sp>
      <p:sp>
        <p:nvSpPr>
          <p:cNvPr id="9" name="Espace réservé du tableau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fr-FR" sz="2400"/>
            </a:lvl1pPr>
          </a:lstStyle>
          <a:p>
            <a:pPr rtl="0"/>
            <a:r>
              <a:rPr lang="fr-FR"/>
              <a:t>Cliquez sur l'icône pour ajouter un tableau</a:t>
            </a:r>
          </a:p>
        </p:txBody>
      </p:sp>
      <p:sp>
        <p:nvSpPr>
          <p:cNvPr id="5" name="Espace réservé du numéro de diapositive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fr-FR" sz="1200">
                <a:solidFill>
                  <a:schemeClr val="tx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621837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ermeture 2">
    <p:bg>
      <p:bgPr>
        <a:solidFill>
          <a:schemeClr val="tx1"/>
        </a:solid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fr-FR" sz="4800">
                <a:solidFill>
                  <a:schemeClr val="bg1"/>
                </a:solidFill>
              </a:defRPr>
            </a:lvl1pPr>
          </a:lstStyle>
          <a:p>
            <a:pPr rtl="0"/>
            <a:r>
              <a:rPr lang="fr-FR"/>
              <a:t>Cliquez pour ajouter un titre</a:t>
            </a:r>
          </a:p>
        </p:txBody>
      </p:sp>
      <p:sp>
        <p:nvSpPr>
          <p:cNvPr id="8" name="Espace réservé du contenu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fr-F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fr-F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fr-F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fr-F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fr-FR" sz="1200" baseline="0">
                <a:solidFill>
                  <a:schemeClr val="bg1"/>
                </a:solidFill>
              </a:defRPr>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pic>
        <p:nvPicPr>
          <p:cNvPr id="2" name="Graphique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67451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pPr rtl="0"/>
            <a:endParaRPr lang="fr-FR" dirty="0"/>
          </a:p>
        </p:txBody>
      </p:sp>
      <p:sp>
        <p:nvSpPr>
          <p:cNvPr id="5" name="Footer Placeholder 4"/>
          <p:cNvSpPr>
            <a:spLocks noGrp="1"/>
          </p:cNvSpPr>
          <p:nvPr>
            <p:ph type="ftr" sz="quarter" idx="11"/>
          </p:nvPr>
        </p:nvSpPr>
        <p:spPr/>
        <p:txBody>
          <a:bodyPr/>
          <a:lstStyle/>
          <a:p>
            <a:pPr rtl="0"/>
            <a:r>
              <a:rPr lang="fr-FR"/>
              <a:t>Pitch Deck</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39405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endParaRPr lang="fr-FR" dirty="0"/>
          </a:p>
        </p:txBody>
      </p:sp>
      <p:sp>
        <p:nvSpPr>
          <p:cNvPr id="6" name="Footer Placeholder 5"/>
          <p:cNvSpPr>
            <a:spLocks noGrp="1"/>
          </p:cNvSpPr>
          <p:nvPr>
            <p:ph type="ftr" sz="quarter" idx="11"/>
          </p:nvPr>
        </p:nvSpPr>
        <p:spPr/>
        <p:txBody>
          <a:bodyPr/>
          <a:lstStyle/>
          <a:p>
            <a:pPr rtl="0"/>
            <a:r>
              <a:rPr lang="fr-FR"/>
              <a:t>Pitch Deck</a:t>
            </a:r>
          </a:p>
        </p:txBody>
      </p:sp>
      <p:sp>
        <p:nvSpPr>
          <p:cNvPr id="7" name="Slide Number Placeholder 6"/>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21841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endParaRPr lang="fr-FR" dirty="0"/>
          </a:p>
        </p:txBody>
      </p:sp>
      <p:sp>
        <p:nvSpPr>
          <p:cNvPr id="8" name="Footer Placeholder 7"/>
          <p:cNvSpPr>
            <a:spLocks noGrp="1"/>
          </p:cNvSpPr>
          <p:nvPr>
            <p:ph type="ftr" sz="quarter" idx="11"/>
          </p:nvPr>
        </p:nvSpPr>
        <p:spPr/>
        <p:txBody>
          <a:bodyPr/>
          <a:lstStyle/>
          <a:p>
            <a:pPr rtl="0"/>
            <a:r>
              <a:rPr lang="fr-FR"/>
              <a:t>Pitch Deck</a:t>
            </a:r>
          </a:p>
        </p:txBody>
      </p:sp>
      <p:sp>
        <p:nvSpPr>
          <p:cNvPr id="9" name="Slide Number Placeholder 8"/>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403357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endParaRPr lang="fr-FR" dirty="0"/>
          </a:p>
        </p:txBody>
      </p:sp>
      <p:sp>
        <p:nvSpPr>
          <p:cNvPr id="4" name="Footer Placeholder 3"/>
          <p:cNvSpPr>
            <a:spLocks noGrp="1"/>
          </p:cNvSpPr>
          <p:nvPr>
            <p:ph type="ftr" sz="quarter" idx="11"/>
          </p:nvPr>
        </p:nvSpPr>
        <p:spPr/>
        <p:txBody>
          <a:bodyPr/>
          <a:lstStyle/>
          <a:p>
            <a:pPr rtl="0"/>
            <a:r>
              <a:rPr lang="fr-FR"/>
              <a:t>Pitch Deck</a:t>
            </a:r>
          </a:p>
        </p:txBody>
      </p:sp>
      <p:sp>
        <p:nvSpPr>
          <p:cNvPr id="5" name="Slide Number Placeholder 4"/>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310536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endParaRPr lang="fr-FR" dirty="0"/>
          </a:p>
        </p:txBody>
      </p:sp>
      <p:sp>
        <p:nvSpPr>
          <p:cNvPr id="3" name="Footer Placeholder 2"/>
          <p:cNvSpPr>
            <a:spLocks noGrp="1"/>
          </p:cNvSpPr>
          <p:nvPr>
            <p:ph type="ftr" sz="quarter" idx="11"/>
          </p:nvPr>
        </p:nvSpPr>
        <p:spPr/>
        <p:txBody>
          <a:bodyPr/>
          <a:lstStyle/>
          <a:p>
            <a:pPr rtl="0"/>
            <a:r>
              <a:rPr lang="fr-FR"/>
              <a:t>Pitch Deck</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72911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endParaRPr lang="fr-FR" dirty="0"/>
          </a:p>
        </p:txBody>
      </p:sp>
      <p:sp>
        <p:nvSpPr>
          <p:cNvPr id="6" name="Footer Placeholder 5"/>
          <p:cNvSpPr>
            <a:spLocks noGrp="1"/>
          </p:cNvSpPr>
          <p:nvPr>
            <p:ph type="ftr" sz="quarter" idx="11"/>
          </p:nvPr>
        </p:nvSpPr>
        <p:spPr/>
        <p:txBody>
          <a:bodyPr/>
          <a:lstStyle/>
          <a:p>
            <a:pPr rtl="0"/>
            <a:r>
              <a:rPr lang="fr-FR"/>
              <a:t>Pitch Deck</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121247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fr-FR"/>
              <a:t>Cliquez sur l'icône pour ajouter une image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pPr rtl="0"/>
            <a:endParaRPr lang="fr-FR" dirty="0"/>
          </a:p>
        </p:txBody>
      </p:sp>
      <p:sp>
        <p:nvSpPr>
          <p:cNvPr id="6" name="Footer Placeholder 5"/>
          <p:cNvSpPr>
            <a:spLocks noGrp="1"/>
          </p:cNvSpPr>
          <p:nvPr>
            <p:ph type="ftr" sz="quarter" idx="11"/>
          </p:nvPr>
        </p:nvSpPr>
        <p:spPr/>
        <p:txBody>
          <a:bodyPr/>
          <a:lstStyle/>
          <a:p>
            <a:pPr rtl="0"/>
            <a:r>
              <a:rPr lang="fr-FR"/>
              <a:t>Pitch Deck</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165528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rtl="0"/>
            <a:endParaRPr lang="fr-FR"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pPr rtl="0"/>
            <a:r>
              <a:rPr lang="fr-FR"/>
              <a:t>Pitch Deck</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rtl="0"/>
            <a:fld id="{B5CEABB6-07DC-46E8-9B57-56EC44A396E5}" type="slidenum">
              <a:rPr lang="fr-FR" smtClean="0"/>
              <a:pPr/>
              <a:t>‹N°›</a:t>
            </a:fld>
            <a:endParaRPr lang="fr-FR" dirty="0"/>
          </a:p>
        </p:txBody>
      </p:sp>
    </p:spTree>
    <p:extLst>
      <p:ext uri="{BB962C8B-B14F-4D97-AF65-F5344CB8AC3E}">
        <p14:creationId xmlns:p14="http://schemas.microsoft.com/office/powerpoint/2010/main" val="226079207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8" r:id="rId18"/>
    <p:sldLayoutId id="2147483739" r:id="rId19"/>
    <p:sldLayoutId id="2147483740" r:id="rId20"/>
    <p:sldLayoutId id="2147483741" r:id="rId21"/>
    <p:sldLayoutId id="2147483742" r:id="rId22"/>
    <p:sldLayoutId id="2147483745" r:id="rId23"/>
    <p:sldLayoutId id="2147483746" r:id="rId24"/>
    <p:sldLayoutId id="2147483748" r:id="rId25"/>
    <p:sldLayoutId id="2147483749" r:id="rId26"/>
  </p:sldLayoutIdLst>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27.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6B211D9-5523-2B66-64DE-02CC977D769F}"/>
            </a:ext>
          </a:extLst>
        </p:cNvPr>
        <p:cNvGrpSpPr/>
        <p:nvPr/>
      </p:nvGrpSpPr>
      <p:grpSpPr>
        <a:xfrm>
          <a:off x="0" y="0"/>
          <a:ext cx="0" cy="0"/>
          <a:chOff x="0" y="0"/>
          <a:chExt cx="0" cy="0"/>
        </a:xfrm>
      </p:grpSpPr>
      <p:sp>
        <p:nvSpPr>
          <p:cNvPr id="6" name="Organigramme : Connecteur 5">
            <a:extLst>
              <a:ext uri="{FF2B5EF4-FFF2-40B4-BE49-F238E27FC236}">
                <a16:creationId xmlns:a16="http://schemas.microsoft.com/office/drawing/2014/main" id="{39BD6890-3D8A-9BBE-C583-34DAEF10726E}"/>
              </a:ext>
            </a:extLst>
          </p:cNvPr>
          <p:cNvSpPr/>
          <p:nvPr/>
        </p:nvSpPr>
        <p:spPr>
          <a:xfrm>
            <a:off x="-4012267" y="-89835"/>
            <a:ext cx="7499678" cy="7051040"/>
          </a:xfrm>
          <a:prstGeom prst="flowChartConnector">
            <a:avLst/>
          </a:prstGeom>
          <a:solidFill>
            <a:schemeClr val="tx2">
              <a:lumMod val="50000"/>
            </a:schemeClr>
          </a:solidFill>
          <a:ln>
            <a:solidFill>
              <a:schemeClr val="tx2">
                <a:lumMod val="50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1" name="Organigramme : Connecteur 60">
            <a:extLst>
              <a:ext uri="{FF2B5EF4-FFF2-40B4-BE49-F238E27FC236}">
                <a16:creationId xmlns:a16="http://schemas.microsoft.com/office/drawing/2014/main" id="{9837E47B-E214-4168-6493-4353447C4075}"/>
              </a:ext>
            </a:extLst>
          </p:cNvPr>
          <p:cNvSpPr/>
          <p:nvPr/>
        </p:nvSpPr>
        <p:spPr>
          <a:xfrm>
            <a:off x="-4012267" y="-154005"/>
            <a:ext cx="7475230" cy="7051040"/>
          </a:xfrm>
          <a:prstGeom prst="flowChartConnector">
            <a:avLst/>
          </a:prstGeom>
          <a:solidFill>
            <a:schemeClr val="accent2">
              <a:lumMod val="50000"/>
            </a:schemeClr>
          </a:solidFill>
          <a:ln>
            <a:solidFill>
              <a:schemeClr val="accent2">
                <a:lumMod val="50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4" name="Organigramme : Connecteur 63">
            <a:extLst>
              <a:ext uri="{FF2B5EF4-FFF2-40B4-BE49-F238E27FC236}">
                <a16:creationId xmlns:a16="http://schemas.microsoft.com/office/drawing/2014/main" id="{77C36200-AC2D-2B0A-4592-3FBEA760BB3E}"/>
              </a:ext>
            </a:extLst>
          </p:cNvPr>
          <p:cNvSpPr/>
          <p:nvPr/>
        </p:nvSpPr>
        <p:spPr>
          <a:xfrm>
            <a:off x="-4012267" y="-96520"/>
            <a:ext cx="6769766" cy="7051040"/>
          </a:xfrm>
          <a:prstGeom prst="flowChartConnector">
            <a:avLst/>
          </a:prstGeom>
          <a:solidFill>
            <a:schemeClr val="accent1">
              <a:lumMod val="75000"/>
            </a:schemeClr>
          </a:solidFill>
          <a:ln>
            <a:solidFill>
              <a:schemeClr val="accent1">
                <a:lumMod val="7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7" name="Organigramme : Connecteur 66">
            <a:extLst>
              <a:ext uri="{FF2B5EF4-FFF2-40B4-BE49-F238E27FC236}">
                <a16:creationId xmlns:a16="http://schemas.microsoft.com/office/drawing/2014/main" id="{841DDB8E-F502-C4AC-F794-A599CA891C05}"/>
              </a:ext>
            </a:extLst>
          </p:cNvPr>
          <p:cNvSpPr/>
          <p:nvPr/>
        </p:nvSpPr>
        <p:spPr>
          <a:xfrm>
            <a:off x="-4012267" y="-96520"/>
            <a:ext cx="6468979" cy="7051040"/>
          </a:xfrm>
          <a:prstGeom prst="flowChartConnector">
            <a:avLst/>
          </a:prstGeom>
          <a:solidFill>
            <a:schemeClr val="accent2">
              <a:lumMod val="75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Organigramme : Connecteur 67">
            <a:extLst>
              <a:ext uri="{FF2B5EF4-FFF2-40B4-BE49-F238E27FC236}">
                <a16:creationId xmlns:a16="http://schemas.microsoft.com/office/drawing/2014/main" id="{8B0D3326-14B9-0382-7F02-B4529A10867C}"/>
              </a:ext>
            </a:extLst>
          </p:cNvPr>
          <p:cNvSpPr/>
          <p:nvPr/>
        </p:nvSpPr>
        <p:spPr>
          <a:xfrm>
            <a:off x="-4012267" y="-125262"/>
            <a:ext cx="7570929" cy="7051040"/>
          </a:xfrm>
          <a:prstGeom prst="flowChartConnector">
            <a:avLst/>
          </a:prstGeom>
          <a:solidFill>
            <a:schemeClr val="accent2">
              <a:lumMod val="60000"/>
              <a:lumOff val="40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 name="Sous-titre 2">
            <a:extLst>
              <a:ext uri="{FF2B5EF4-FFF2-40B4-BE49-F238E27FC236}">
                <a16:creationId xmlns:a16="http://schemas.microsoft.com/office/drawing/2014/main" id="{47E06BB7-2BB4-35FE-D1E2-B7EE22C51552}"/>
              </a:ext>
            </a:extLst>
          </p:cNvPr>
          <p:cNvSpPr txBox="1">
            <a:spLocks/>
          </p:cNvSpPr>
          <p:nvPr/>
        </p:nvSpPr>
        <p:spPr>
          <a:xfrm rot="5400000">
            <a:off x="-5381486" y="3123169"/>
            <a:ext cx="3413760" cy="67532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MA" dirty="0"/>
              <a:t>Contexte et problématique</a:t>
            </a:r>
          </a:p>
        </p:txBody>
      </p:sp>
      <p:sp>
        <p:nvSpPr>
          <p:cNvPr id="5" name="Organigramme : Connecteur 4">
            <a:extLst>
              <a:ext uri="{FF2B5EF4-FFF2-40B4-BE49-F238E27FC236}">
                <a16:creationId xmlns:a16="http://schemas.microsoft.com/office/drawing/2014/main" id="{699BCFA3-E011-7A47-6C96-3AAFFADE5771}"/>
              </a:ext>
            </a:extLst>
          </p:cNvPr>
          <p:cNvSpPr/>
          <p:nvPr/>
        </p:nvSpPr>
        <p:spPr>
          <a:xfrm>
            <a:off x="-4012267" y="-96520"/>
            <a:ext cx="7475230" cy="7051040"/>
          </a:xfrm>
          <a:prstGeom prst="flowChartConnector">
            <a:avLst/>
          </a:prstGeom>
          <a:solidFill>
            <a:schemeClr val="accent2">
              <a:lumMod val="40000"/>
              <a:lumOff val="60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 name="Titre 2">
            <a:extLst>
              <a:ext uri="{FF2B5EF4-FFF2-40B4-BE49-F238E27FC236}">
                <a16:creationId xmlns:a16="http://schemas.microsoft.com/office/drawing/2014/main" id="{609F5FFE-BB37-702A-0A66-764628BB56E2}"/>
              </a:ext>
            </a:extLst>
          </p:cNvPr>
          <p:cNvSpPr txBox="1">
            <a:spLocks/>
          </p:cNvSpPr>
          <p:nvPr/>
        </p:nvSpPr>
        <p:spPr bwMode="gray">
          <a:xfrm rot="5400000">
            <a:off x="-5079086" y="2581661"/>
            <a:ext cx="3021268" cy="88763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3600" b="1" kern="100" dirty="0">
                <a:solidFill>
                  <a:schemeClr val="bg1"/>
                </a:solidFill>
                <a:latin typeface="Segoe UI Emoji" panose="020B0502040204020203" pitchFamily="34" charset="0"/>
              </a:rPr>
              <a:t>CONCLUSION</a:t>
            </a:r>
            <a:endParaRPr lang="en-US" sz="3600" dirty="0">
              <a:solidFill>
                <a:schemeClr val="bg1"/>
              </a:solidFill>
            </a:endParaRPr>
          </a:p>
        </p:txBody>
      </p:sp>
      <p:sp>
        <p:nvSpPr>
          <p:cNvPr id="3" name="Titre 2">
            <a:extLst>
              <a:ext uri="{FF2B5EF4-FFF2-40B4-BE49-F238E27FC236}">
                <a16:creationId xmlns:a16="http://schemas.microsoft.com/office/drawing/2014/main" id="{86474F7E-830F-328B-ADBB-FC5A78F17CA8}"/>
              </a:ext>
            </a:extLst>
          </p:cNvPr>
          <p:cNvSpPr txBox="1">
            <a:spLocks/>
          </p:cNvSpPr>
          <p:nvPr/>
        </p:nvSpPr>
        <p:spPr bwMode="gray">
          <a:xfrm>
            <a:off x="-4012267" y="3208422"/>
            <a:ext cx="2114459"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Contexte et problématique</a:t>
            </a:r>
            <a:endParaRPr lang="en-US" sz="1800" dirty="0">
              <a:solidFill>
                <a:schemeClr val="bg1"/>
              </a:solidFill>
            </a:endParaRPr>
          </a:p>
        </p:txBody>
      </p:sp>
      <p:sp>
        <p:nvSpPr>
          <p:cNvPr id="7" name="Titre 2">
            <a:extLst>
              <a:ext uri="{FF2B5EF4-FFF2-40B4-BE49-F238E27FC236}">
                <a16:creationId xmlns:a16="http://schemas.microsoft.com/office/drawing/2014/main" id="{A660483E-2DE8-3627-9B5B-004A77A08C99}"/>
              </a:ext>
            </a:extLst>
          </p:cNvPr>
          <p:cNvSpPr txBox="1">
            <a:spLocks/>
          </p:cNvSpPr>
          <p:nvPr/>
        </p:nvSpPr>
        <p:spPr bwMode="gray">
          <a:xfrm>
            <a:off x="-4012267"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03</a:t>
            </a:r>
            <a:endParaRPr lang="en-US" sz="8000" dirty="0">
              <a:solidFill>
                <a:schemeClr val="bg1"/>
              </a:solidFill>
            </a:endParaRPr>
          </a:p>
        </p:txBody>
      </p:sp>
      <p:sp>
        <p:nvSpPr>
          <p:cNvPr id="8" name="Titre 2">
            <a:extLst>
              <a:ext uri="{FF2B5EF4-FFF2-40B4-BE49-F238E27FC236}">
                <a16:creationId xmlns:a16="http://schemas.microsoft.com/office/drawing/2014/main" id="{23FD06C2-C27B-C905-09EE-A23D7CA86E13}"/>
              </a:ext>
            </a:extLst>
          </p:cNvPr>
          <p:cNvSpPr txBox="1">
            <a:spLocks/>
          </p:cNvSpPr>
          <p:nvPr/>
        </p:nvSpPr>
        <p:spPr bwMode="gray">
          <a:xfrm>
            <a:off x="-4012267"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04</a:t>
            </a:r>
            <a:endParaRPr lang="en-US" sz="8000" dirty="0">
              <a:solidFill>
                <a:schemeClr val="bg1"/>
              </a:solidFill>
            </a:endParaRPr>
          </a:p>
        </p:txBody>
      </p:sp>
      <p:sp>
        <p:nvSpPr>
          <p:cNvPr id="9" name="Titre 2">
            <a:extLst>
              <a:ext uri="{FF2B5EF4-FFF2-40B4-BE49-F238E27FC236}">
                <a16:creationId xmlns:a16="http://schemas.microsoft.com/office/drawing/2014/main" id="{FD9B06C4-C921-2E21-1521-DE0EAF960393}"/>
              </a:ext>
            </a:extLst>
          </p:cNvPr>
          <p:cNvSpPr txBox="1">
            <a:spLocks/>
          </p:cNvSpPr>
          <p:nvPr/>
        </p:nvSpPr>
        <p:spPr bwMode="gray">
          <a:xfrm>
            <a:off x="-4012267"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05</a:t>
            </a:r>
            <a:endParaRPr lang="en-US" sz="8000" dirty="0">
              <a:solidFill>
                <a:schemeClr val="bg1"/>
              </a:solidFill>
            </a:endParaRPr>
          </a:p>
        </p:txBody>
      </p:sp>
      <p:sp>
        <p:nvSpPr>
          <p:cNvPr id="10" name="Titre 2">
            <a:extLst>
              <a:ext uri="{FF2B5EF4-FFF2-40B4-BE49-F238E27FC236}">
                <a16:creationId xmlns:a16="http://schemas.microsoft.com/office/drawing/2014/main" id="{76EAC14D-AF33-82FD-BF8F-A4A90FF556AF}"/>
              </a:ext>
            </a:extLst>
          </p:cNvPr>
          <p:cNvSpPr txBox="1">
            <a:spLocks/>
          </p:cNvSpPr>
          <p:nvPr/>
        </p:nvSpPr>
        <p:spPr bwMode="gray">
          <a:xfrm>
            <a:off x="-4012267" y="2108217"/>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02</a:t>
            </a:r>
            <a:endParaRPr lang="en-US" sz="8000" dirty="0">
              <a:solidFill>
                <a:schemeClr val="bg1"/>
              </a:solidFill>
            </a:endParaRPr>
          </a:p>
        </p:txBody>
      </p:sp>
      <p:sp>
        <p:nvSpPr>
          <p:cNvPr id="11" name="Titre 2">
            <a:extLst>
              <a:ext uri="{FF2B5EF4-FFF2-40B4-BE49-F238E27FC236}">
                <a16:creationId xmlns:a16="http://schemas.microsoft.com/office/drawing/2014/main" id="{61F83084-56E6-A6C6-021A-E77E428EA713}"/>
              </a:ext>
            </a:extLst>
          </p:cNvPr>
          <p:cNvSpPr txBox="1">
            <a:spLocks/>
          </p:cNvSpPr>
          <p:nvPr/>
        </p:nvSpPr>
        <p:spPr bwMode="gray">
          <a:xfrm>
            <a:off x="-4012267" y="2108217"/>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01</a:t>
            </a:r>
            <a:endParaRPr lang="en-US" sz="8000" dirty="0">
              <a:solidFill>
                <a:schemeClr val="bg1"/>
              </a:solidFill>
            </a:endParaRPr>
          </a:p>
        </p:txBody>
      </p:sp>
      <p:sp>
        <p:nvSpPr>
          <p:cNvPr id="12" name="Titre 2">
            <a:extLst>
              <a:ext uri="{FF2B5EF4-FFF2-40B4-BE49-F238E27FC236}">
                <a16:creationId xmlns:a16="http://schemas.microsoft.com/office/drawing/2014/main" id="{8F080469-6B53-4814-C024-6356EDD1447C}"/>
              </a:ext>
            </a:extLst>
          </p:cNvPr>
          <p:cNvSpPr txBox="1">
            <a:spLocks/>
          </p:cNvSpPr>
          <p:nvPr/>
        </p:nvSpPr>
        <p:spPr bwMode="gray">
          <a:xfrm>
            <a:off x="-4012267" y="3126900"/>
            <a:ext cx="1729232"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2400" dirty="0"/>
              <a:t>Objectif du </a:t>
            </a:r>
            <a:r>
              <a:rPr lang="fr-MA" sz="1800" dirty="0"/>
              <a:t>projet</a:t>
            </a:r>
            <a:endParaRPr lang="en-US" sz="1800" dirty="0">
              <a:solidFill>
                <a:schemeClr val="bg1"/>
              </a:solidFill>
            </a:endParaRPr>
          </a:p>
        </p:txBody>
      </p:sp>
      <p:sp>
        <p:nvSpPr>
          <p:cNvPr id="13" name="Titre 2">
            <a:extLst>
              <a:ext uri="{FF2B5EF4-FFF2-40B4-BE49-F238E27FC236}">
                <a16:creationId xmlns:a16="http://schemas.microsoft.com/office/drawing/2014/main" id="{D61D0A57-A1DB-442A-7F90-5122953D4CF2}"/>
              </a:ext>
            </a:extLst>
          </p:cNvPr>
          <p:cNvSpPr txBox="1">
            <a:spLocks/>
          </p:cNvSpPr>
          <p:nvPr/>
        </p:nvSpPr>
        <p:spPr bwMode="gray">
          <a:xfrm>
            <a:off x="-4012267" y="3069415"/>
            <a:ext cx="1871688"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Architecture du système intelligent</a:t>
            </a:r>
            <a:endParaRPr lang="en-US" sz="1800" dirty="0">
              <a:solidFill>
                <a:schemeClr val="bg1"/>
              </a:solidFill>
            </a:endParaRPr>
          </a:p>
        </p:txBody>
      </p:sp>
      <p:sp>
        <p:nvSpPr>
          <p:cNvPr id="14" name="Titre 2">
            <a:extLst>
              <a:ext uri="{FF2B5EF4-FFF2-40B4-BE49-F238E27FC236}">
                <a16:creationId xmlns:a16="http://schemas.microsoft.com/office/drawing/2014/main" id="{158BB38A-7972-25C2-A927-288C91C187AA}"/>
              </a:ext>
            </a:extLst>
          </p:cNvPr>
          <p:cNvSpPr txBox="1">
            <a:spLocks/>
          </p:cNvSpPr>
          <p:nvPr/>
        </p:nvSpPr>
        <p:spPr bwMode="gray">
          <a:xfrm>
            <a:off x="-4012267" y="3062730"/>
            <a:ext cx="1799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Agents IA &amp; boucle </a:t>
            </a:r>
            <a:r>
              <a:rPr lang="fr-MA" sz="1800" dirty="0" err="1"/>
              <a:t>Flywheel</a:t>
            </a:r>
            <a:endParaRPr lang="en-US" sz="1800" dirty="0">
              <a:solidFill>
                <a:schemeClr val="bg1"/>
              </a:solidFill>
            </a:endParaRPr>
          </a:p>
        </p:txBody>
      </p:sp>
      <p:sp>
        <p:nvSpPr>
          <p:cNvPr id="15" name="Titre 2">
            <a:extLst>
              <a:ext uri="{FF2B5EF4-FFF2-40B4-BE49-F238E27FC236}">
                <a16:creationId xmlns:a16="http://schemas.microsoft.com/office/drawing/2014/main" id="{6BB2019C-5191-7AFA-251F-9500DDAA9D38}"/>
              </a:ext>
            </a:extLst>
          </p:cNvPr>
          <p:cNvSpPr txBox="1">
            <a:spLocks/>
          </p:cNvSpPr>
          <p:nvPr/>
        </p:nvSpPr>
        <p:spPr bwMode="gray">
          <a:xfrm>
            <a:off x="-4012267" y="3135576"/>
            <a:ext cx="1295042"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Résultats et perspectives</a:t>
            </a:r>
            <a:endParaRPr lang="en-US" sz="1800" dirty="0">
              <a:solidFill>
                <a:schemeClr val="bg1"/>
              </a:solidFill>
            </a:endParaRPr>
          </a:p>
        </p:txBody>
      </p:sp>
      <p:pic>
        <p:nvPicPr>
          <p:cNvPr id="17" name="Image 16">
            <a:extLst>
              <a:ext uri="{FF2B5EF4-FFF2-40B4-BE49-F238E27FC236}">
                <a16:creationId xmlns:a16="http://schemas.microsoft.com/office/drawing/2014/main" id="{B53A238F-CA8D-9C85-8663-3A41CE7AB0AF}"/>
              </a:ext>
            </a:extLst>
          </p:cNvPr>
          <p:cNvPicPr>
            <a:picLocks noChangeAspect="1"/>
          </p:cNvPicPr>
          <p:nvPr/>
        </p:nvPicPr>
        <p:blipFill>
          <a:blip r:embed="rId3"/>
          <a:srcRect/>
          <a:stretch/>
        </p:blipFill>
        <p:spPr>
          <a:xfrm>
            <a:off x="5100507" y="729608"/>
            <a:ext cx="5264946" cy="973589"/>
          </a:xfrm>
          <a:prstGeom prst="rect">
            <a:avLst/>
          </a:prstGeom>
        </p:spPr>
      </p:pic>
      <p:sp>
        <p:nvSpPr>
          <p:cNvPr id="18" name="Titre 2">
            <a:extLst>
              <a:ext uri="{FF2B5EF4-FFF2-40B4-BE49-F238E27FC236}">
                <a16:creationId xmlns:a16="http://schemas.microsoft.com/office/drawing/2014/main" id="{37EBDB7A-BA75-E56F-0CE0-B86DD08B9083}"/>
              </a:ext>
            </a:extLst>
          </p:cNvPr>
          <p:cNvSpPr txBox="1">
            <a:spLocks/>
          </p:cNvSpPr>
          <p:nvPr/>
        </p:nvSpPr>
        <p:spPr bwMode="gray">
          <a:xfrm>
            <a:off x="7301668" y="3178928"/>
            <a:ext cx="1971413" cy="679061"/>
          </a:xfrm>
          <a:prstGeom prst="rect">
            <a:avLst/>
          </a:prstGeom>
        </p:spPr>
        <p:txBody>
          <a:bodyPr vert="horz" lIns="91440" tIns="45720" rIns="91440" bIns="45720" rtlCol="0" anchor="ctr">
            <a:norm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MA" sz="1800" b="1" kern="100" dirty="0" err="1">
                <a:solidFill>
                  <a:schemeClr val="bg1"/>
                </a:solidFill>
                <a:latin typeface="Segoe UI Emoji" panose="020B0502040204020203" pitchFamily="34" charset="0"/>
                <a:ea typeface="Aptos" panose="020B0004020202020204" pitchFamily="34" charset="0"/>
                <a:cs typeface="Segoe UI Emoji" panose="020B0502040204020203" pitchFamily="34" charset="0"/>
              </a:rPr>
              <a:t>Realiser</a:t>
            </a:r>
            <a:r>
              <a:rPr lang="fr-MA" sz="1800" b="1" kern="100" dirty="0">
                <a:solidFill>
                  <a:schemeClr val="bg1"/>
                </a:solidFill>
                <a:latin typeface="Segoe UI Emoji" panose="020B0502040204020203" pitchFamily="34" charset="0"/>
                <a:ea typeface="Aptos" panose="020B0004020202020204" pitchFamily="34" charset="0"/>
                <a:cs typeface="Segoe UI Emoji" panose="020B0502040204020203" pitchFamily="34" charset="0"/>
              </a:rPr>
              <a:t> par :</a:t>
            </a:r>
            <a:endParaRPr lang="en-US" sz="3600" dirty="0">
              <a:solidFill>
                <a:schemeClr val="bg1"/>
              </a:solidFill>
            </a:endParaRPr>
          </a:p>
        </p:txBody>
      </p:sp>
      <p:sp>
        <p:nvSpPr>
          <p:cNvPr id="19" name="Titre 2">
            <a:extLst>
              <a:ext uri="{FF2B5EF4-FFF2-40B4-BE49-F238E27FC236}">
                <a16:creationId xmlns:a16="http://schemas.microsoft.com/office/drawing/2014/main" id="{BE68E1F7-1949-2CAF-1768-D0B0CEF0AA7D}"/>
              </a:ext>
            </a:extLst>
          </p:cNvPr>
          <p:cNvSpPr txBox="1">
            <a:spLocks/>
          </p:cNvSpPr>
          <p:nvPr/>
        </p:nvSpPr>
        <p:spPr bwMode="gray">
          <a:xfrm>
            <a:off x="6816776" y="3902935"/>
            <a:ext cx="2941196" cy="679061"/>
          </a:xfrm>
          <a:prstGeom prst="rect">
            <a:avLst/>
          </a:prstGeom>
        </p:spPr>
        <p:txBody>
          <a:bodyPr vert="horz" lIns="91440" tIns="45720" rIns="91440" bIns="45720" rtlCol="0" anchor="ctr">
            <a:norm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
            </a:pPr>
            <a:r>
              <a:rPr lang="fr-MA" sz="1800" b="1" kern="100" dirty="0">
                <a:solidFill>
                  <a:schemeClr val="bg1"/>
                </a:solidFill>
                <a:latin typeface="Segoe UI Emoji" panose="020B0502040204020203" pitchFamily="34" charset="0"/>
                <a:ea typeface="Segoe UI Emoji" panose="020B0502040204020203" pitchFamily="34" charset="0"/>
                <a:cs typeface="Segoe UI Emoji" panose="020B0502040204020203" pitchFamily="34" charset="0"/>
              </a:rPr>
              <a:t>Yassine Ben Acha</a:t>
            </a:r>
          </a:p>
          <a:p>
            <a:pPr marL="285750" indent="-285750">
              <a:buFont typeface="Wingdings" panose="05000000000000000000" pitchFamily="2" charset="2"/>
              <a:buChar char="§"/>
            </a:pPr>
            <a:r>
              <a:rPr lang="fr-MA" sz="1800" b="1" kern="100" dirty="0">
                <a:solidFill>
                  <a:schemeClr val="bg1"/>
                </a:solidFill>
                <a:latin typeface="Segoe UI Emoji" panose="020B0502040204020203" pitchFamily="34" charset="0"/>
                <a:ea typeface="Segoe UI Emoji" panose="020B0502040204020203" pitchFamily="34" charset="0"/>
              </a:rPr>
              <a:t>Abdellah </a:t>
            </a:r>
            <a:r>
              <a:rPr lang="fr-MA" sz="1800" b="1" kern="100" dirty="0" err="1">
                <a:solidFill>
                  <a:schemeClr val="bg1"/>
                </a:solidFill>
                <a:latin typeface="Segoe UI Emoji" panose="020B0502040204020203" pitchFamily="34" charset="0"/>
                <a:ea typeface="Segoe UI Emoji" panose="020B0502040204020203" pitchFamily="34" charset="0"/>
              </a:rPr>
              <a:t>Ennajarie</a:t>
            </a:r>
            <a:endParaRPr lang="en-US" sz="3600" dirty="0">
              <a:solidFill>
                <a:schemeClr val="bg1"/>
              </a:solidFill>
              <a:latin typeface="Segoe UI Emoji" panose="020B0502040204020203" pitchFamily="34" charset="0"/>
              <a:ea typeface="Segoe UI Emoji" panose="020B0502040204020203" pitchFamily="34" charset="0"/>
            </a:endParaRPr>
          </a:p>
        </p:txBody>
      </p:sp>
      <p:sp>
        <p:nvSpPr>
          <p:cNvPr id="20" name="Titre 2">
            <a:extLst>
              <a:ext uri="{FF2B5EF4-FFF2-40B4-BE49-F238E27FC236}">
                <a16:creationId xmlns:a16="http://schemas.microsoft.com/office/drawing/2014/main" id="{0D6E5F49-88FC-E982-3A47-F4FA16D57895}"/>
              </a:ext>
            </a:extLst>
          </p:cNvPr>
          <p:cNvSpPr txBox="1">
            <a:spLocks/>
          </p:cNvSpPr>
          <p:nvPr/>
        </p:nvSpPr>
        <p:spPr bwMode="gray">
          <a:xfrm>
            <a:off x="6096000" y="2101532"/>
            <a:ext cx="3900881" cy="679061"/>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MA" sz="2800" dirty="0"/>
              <a:t>ARTICLE_GENERATOR</a:t>
            </a:r>
            <a:endParaRPr lang="en-US" sz="2800" dirty="0">
              <a:solidFill>
                <a:schemeClr val="bg1"/>
              </a:solidFill>
            </a:endParaRPr>
          </a:p>
        </p:txBody>
      </p:sp>
    </p:spTree>
    <p:extLst>
      <p:ext uri="{BB962C8B-B14F-4D97-AF65-F5344CB8AC3E}">
        <p14:creationId xmlns:p14="http://schemas.microsoft.com/office/powerpoint/2010/main" val="202213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44" name="Group 9">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6"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47" name="Rectangle 46">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48" name="Group 15">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7" name="Rectangle 16">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9"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fr-MA"/>
            </a:p>
          </p:txBody>
        </p:sp>
      </p:grpSp>
      <p:grpSp>
        <p:nvGrpSpPr>
          <p:cNvPr id="29" name="Group 9">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1" name="Oval 11">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2" name="Oval 12">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3" name="Oval 13">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4" name="Oval 14">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5" name="Oval 15">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6"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37"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38"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39" name="Rectangle 38">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useBgFill="1">
        <p:nvSpPr>
          <p:cNvPr id="40" name="Rectangle 39">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1"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2" name="Titre 1">
            <a:extLst>
              <a:ext uri="{FF2B5EF4-FFF2-40B4-BE49-F238E27FC236}">
                <a16:creationId xmlns:a16="http://schemas.microsoft.com/office/drawing/2014/main" id="{8ED62B2F-534F-A196-1186-33D282CE3C7F}"/>
              </a:ext>
            </a:extLst>
          </p:cNvPr>
          <p:cNvSpPr>
            <a:spLocks noGrp="1"/>
          </p:cNvSpPr>
          <p:nvPr>
            <p:ph type="title"/>
          </p:nvPr>
        </p:nvSpPr>
        <p:spPr>
          <a:xfrm>
            <a:off x="4678420" y="1370143"/>
            <a:ext cx="6391270" cy="4157446"/>
          </a:xfrm>
        </p:spPr>
        <p:txBody>
          <a:bodyPr vert="horz" lIns="91440" tIns="45720" rIns="91440" bIns="45720" rtlCol="0" anchor="ctr">
            <a:normAutofit/>
          </a:bodyPr>
          <a:lstStyle>
            <a:defPPr>
              <a:defRPr lang="fr-FR"/>
            </a:defPPr>
          </a:lstStyle>
          <a:p>
            <a:r>
              <a:rPr lang="fr-FR" sz="6600" dirty="0">
                <a:solidFill>
                  <a:schemeClr val="tx1">
                    <a:lumMod val="95000"/>
                  </a:schemeClr>
                </a:solidFill>
              </a:rPr>
              <a:t>Présentation du projet en action</a:t>
            </a:r>
            <a:endParaRPr lang="en-US" sz="6600" dirty="0">
              <a:solidFill>
                <a:schemeClr val="tx1">
                  <a:lumMod val="95000"/>
                </a:schemeClr>
              </a:solidFill>
            </a:endParaRPr>
          </a:p>
        </p:txBody>
      </p:sp>
      <p:cxnSp>
        <p:nvCxnSpPr>
          <p:cNvPr id="50" name="Straight Connector 19">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 name="Espace réservé du numéro de diapositive 4">
            <a:extLst>
              <a:ext uri="{FF2B5EF4-FFF2-40B4-BE49-F238E27FC236}">
                <a16:creationId xmlns:a16="http://schemas.microsoft.com/office/drawing/2014/main" id="{0FF6EF25-1A43-B685-800B-85D36602EF9F}"/>
              </a:ext>
            </a:extLst>
          </p:cNvPr>
          <p:cNvSpPr>
            <a:spLocks noGrp="1"/>
          </p:cNvSpPr>
          <p:nvPr>
            <p:ph type="sldNum" sz="quarter" idx="4"/>
          </p:nvPr>
        </p:nvSpPr>
        <p:spPr>
          <a:xfrm>
            <a:off x="10833750" y="6397842"/>
            <a:ext cx="838199" cy="301752"/>
          </a:xfrm>
        </p:spPr>
        <p:txBody>
          <a:bodyPr vert="horz" lIns="91440" tIns="45720" rIns="91440" bIns="45720" rtlCol="0" anchor="t">
            <a:normAutofit/>
          </a:bodyPr>
          <a:lstStyle>
            <a:defPPr>
              <a:defRPr lang="fr-FR"/>
            </a:defPPr>
          </a:lstStyle>
          <a:p>
            <a:pPr algn="r">
              <a:spcAft>
                <a:spcPts val="600"/>
              </a:spcAft>
            </a:pPr>
            <a:fld id="{B5CEABB6-07DC-46E8-9B57-56EC44A396E5}" type="slidenum">
              <a:rPr lang="en-US" sz="1000">
                <a:solidFill>
                  <a:schemeClr val="accent1"/>
                </a:solidFill>
              </a:rPr>
              <a:pPr algn="r">
                <a:spcAft>
                  <a:spcPts val="600"/>
                </a:spcAft>
              </a:pPr>
              <a:t>10</a:t>
            </a:fld>
            <a:endParaRPr lang="en-US" sz="1000">
              <a:solidFill>
                <a:schemeClr val="accent1"/>
              </a:solidFill>
            </a:endParaRPr>
          </a:p>
        </p:txBody>
      </p:sp>
      <p:sp>
        <p:nvSpPr>
          <p:cNvPr id="8" name="Espace réservé du numéro de diapositive 3">
            <a:extLst>
              <a:ext uri="{FF2B5EF4-FFF2-40B4-BE49-F238E27FC236}">
                <a16:creationId xmlns:a16="http://schemas.microsoft.com/office/drawing/2014/main" id="{24324F5E-37A4-C464-82AA-C59110C21715}"/>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10</a:t>
            </a:fld>
            <a:endParaRPr lang="en-US" sz="2800" dirty="0">
              <a:solidFill>
                <a:srgbClr val="FFFFFF"/>
              </a:solidFill>
            </a:endParaRPr>
          </a:p>
        </p:txBody>
      </p:sp>
    </p:spTree>
    <p:extLst>
      <p:ext uri="{BB962C8B-B14F-4D97-AF65-F5344CB8AC3E}">
        <p14:creationId xmlns:p14="http://schemas.microsoft.com/office/powerpoint/2010/main" val="2149261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17">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 name="Rectangle 40">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2" name="Oval 19">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3" name="Oval 20">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4" name="Oval 21">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5" name="Oval 22">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6" name="Oval 23">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7"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48"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49"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50" name="Rectangle 4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51" name="Group 30">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2" name="Rectangle 51">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53" name="Oval 32">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4" name="Oval 33">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4" name="Rectangle 53">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6"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37"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fr-MA"/>
            </a:p>
          </p:txBody>
        </p:sp>
        <p:sp>
          <p:nvSpPr>
            <p:cNvPr id="3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12" name="Titre 1">
            <a:extLst>
              <a:ext uri="{FF2B5EF4-FFF2-40B4-BE49-F238E27FC236}">
                <a16:creationId xmlns:a16="http://schemas.microsoft.com/office/drawing/2014/main" id="{CA1A594F-0CE5-248D-F79E-79B008F623BC}"/>
              </a:ext>
            </a:extLst>
          </p:cNvPr>
          <p:cNvSpPr>
            <a:spLocks noGrp="1"/>
          </p:cNvSpPr>
          <p:nvPr>
            <p:ph type="title"/>
          </p:nvPr>
        </p:nvSpPr>
        <p:spPr>
          <a:xfrm>
            <a:off x="1154955" y="973667"/>
            <a:ext cx="2942210" cy="4833745"/>
          </a:xfrm>
        </p:spPr>
        <p:txBody>
          <a:bodyPr vert="horz" lIns="91440" tIns="45720" rIns="91440" bIns="45720" rtlCol="0" anchor="ctr">
            <a:normAutofit/>
          </a:bodyPr>
          <a:lstStyle>
            <a:defPPr>
              <a:defRPr lang="fr-FR"/>
            </a:defPPr>
          </a:lstStyle>
          <a:p>
            <a:r>
              <a:rPr lang="en-US" sz="3600" dirty="0" err="1">
                <a:solidFill>
                  <a:srgbClr val="EBEBEB"/>
                </a:solidFill>
              </a:rPr>
              <a:t>Bénéfices</a:t>
            </a:r>
            <a:r>
              <a:rPr lang="en-US" sz="3600" dirty="0">
                <a:solidFill>
                  <a:srgbClr val="EBEBEB"/>
                </a:solidFill>
              </a:rPr>
              <a:t> et </a:t>
            </a:r>
            <a:r>
              <a:rPr lang="en-US" sz="3600" dirty="0" err="1">
                <a:solidFill>
                  <a:srgbClr val="EBEBEB"/>
                </a:solidFill>
              </a:rPr>
              <a:t>Limites</a:t>
            </a:r>
            <a:r>
              <a:rPr lang="en-US" sz="3600" dirty="0">
                <a:solidFill>
                  <a:srgbClr val="EBEBEB"/>
                </a:solidFill>
              </a:rPr>
              <a:t> du Système</a:t>
            </a:r>
          </a:p>
        </p:txBody>
      </p:sp>
      <p:sp>
        <p:nvSpPr>
          <p:cNvPr id="40" name="Rectangle 39">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aphicFrame>
        <p:nvGraphicFramePr>
          <p:cNvPr id="55" name="Espace réservé du contenu 2">
            <a:extLst>
              <a:ext uri="{FF2B5EF4-FFF2-40B4-BE49-F238E27FC236}">
                <a16:creationId xmlns:a16="http://schemas.microsoft.com/office/drawing/2014/main" id="{3C0797FD-68CE-51AF-F852-90554DBCDD34}"/>
              </a:ext>
            </a:extLst>
          </p:cNvPr>
          <p:cNvGraphicFramePr/>
          <p:nvPr>
            <p:extLst>
              <p:ext uri="{D42A27DB-BD31-4B8C-83A1-F6EECF244321}">
                <p14:modId xmlns:p14="http://schemas.microsoft.com/office/powerpoint/2010/main" val="2067787922"/>
              </p:ext>
            </p:extLst>
          </p:nvPr>
        </p:nvGraphicFramePr>
        <p:xfrm>
          <a:off x="5142960" y="1113071"/>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Espace réservé du numéro de diapositive 3">
            <a:extLst>
              <a:ext uri="{FF2B5EF4-FFF2-40B4-BE49-F238E27FC236}">
                <a16:creationId xmlns:a16="http://schemas.microsoft.com/office/drawing/2014/main" id="{F1F6D10F-6B08-4DCD-A6DF-346B0B557CF7}"/>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a:spcAft>
                <a:spcPts val="600"/>
              </a:spcAft>
            </a:pPr>
            <a:fld id="{B5CEABB6-07DC-46E8-9B57-56EC44A396E5}" type="slidenum">
              <a:rPr lang="en-US" sz="2800" b="0" i="0" kern="1200">
                <a:solidFill>
                  <a:srgbClr val="FFFFFF"/>
                </a:solidFill>
                <a:latin typeface="+mn-lt"/>
                <a:ea typeface="+mn-ea"/>
                <a:cs typeface="+mn-cs"/>
              </a:rPr>
              <a:pPr algn="ctr">
                <a:spcAft>
                  <a:spcPts val="600"/>
                </a:spcAft>
              </a:pPr>
              <a:t>11</a:t>
            </a:fld>
            <a:endParaRPr lang="en-US" sz="2800" b="0" i="0" kern="1200" dirty="0">
              <a:solidFill>
                <a:srgbClr val="FFFFFF"/>
              </a:solidFill>
              <a:latin typeface="+mn-lt"/>
              <a:ea typeface="+mn-ea"/>
              <a:cs typeface="+mn-cs"/>
            </a:endParaRPr>
          </a:p>
        </p:txBody>
      </p:sp>
    </p:spTree>
    <p:extLst>
      <p:ext uri="{BB962C8B-B14F-4D97-AF65-F5344CB8AC3E}">
        <p14:creationId xmlns:p14="http://schemas.microsoft.com/office/powerpoint/2010/main" val="232350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C9E464-68B6-EF3D-02F0-4DBC8EEBB73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5" name="Rectangle 34">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6" name="Oval 3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7" name="Oval 36">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8" name="Oval 37">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9" name="Oval 38">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0" name="Oval 39">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1"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42"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43"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45" name="Rectangle 44">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47" name="Group 46">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8" name="Rectangle 47">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9" name="Oval 48">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0" name="Oval 49">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1" name="Rectangle 50">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2"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53"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fr-MA"/>
            </a:p>
          </p:txBody>
        </p:sp>
        <p:sp>
          <p:nvSpPr>
            <p:cNvPr id="54"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12" name="Titre 1">
            <a:extLst>
              <a:ext uri="{FF2B5EF4-FFF2-40B4-BE49-F238E27FC236}">
                <a16:creationId xmlns:a16="http://schemas.microsoft.com/office/drawing/2014/main" id="{49D757E2-F022-B6D8-ACB0-9D7EEA6F20E2}"/>
              </a:ext>
            </a:extLst>
          </p:cNvPr>
          <p:cNvSpPr>
            <a:spLocks noGrp="1"/>
          </p:cNvSpPr>
          <p:nvPr>
            <p:ph type="title"/>
          </p:nvPr>
        </p:nvSpPr>
        <p:spPr>
          <a:xfrm>
            <a:off x="1154955" y="973667"/>
            <a:ext cx="2942210" cy="4833745"/>
          </a:xfrm>
        </p:spPr>
        <p:txBody>
          <a:bodyPr vert="horz" lIns="91440" tIns="45720" rIns="91440" bIns="45720" rtlCol="0" anchor="ctr">
            <a:normAutofit/>
          </a:bodyPr>
          <a:lstStyle>
            <a:defPPr>
              <a:defRPr lang="fr-FR"/>
            </a:defPPr>
          </a:lstStyle>
          <a:p>
            <a:r>
              <a:rPr lang="en-US" sz="3600" dirty="0">
                <a:solidFill>
                  <a:srgbClr val="EBEBEB"/>
                </a:solidFill>
              </a:rPr>
              <a:t> </a:t>
            </a:r>
            <a:r>
              <a:rPr lang="en-US" sz="3600" dirty="0" err="1">
                <a:solidFill>
                  <a:srgbClr val="EBEBEB"/>
                </a:solidFill>
              </a:rPr>
              <a:t>Bénéfices</a:t>
            </a:r>
            <a:r>
              <a:rPr lang="en-US" sz="3600" dirty="0">
                <a:solidFill>
                  <a:srgbClr val="EBEBEB"/>
                </a:solidFill>
              </a:rPr>
              <a:t> et </a:t>
            </a:r>
            <a:r>
              <a:rPr lang="en-US" sz="3600" dirty="0" err="1">
                <a:solidFill>
                  <a:srgbClr val="EBEBEB"/>
                </a:solidFill>
              </a:rPr>
              <a:t>Limites</a:t>
            </a:r>
            <a:r>
              <a:rPr lang="en-US" sz="3600" dirty="0">
                <a:solidFill>
                  <a:srgbClr val="EBEBEB"/>
                </a:solidFill>
              </a:rPr>
              <a:t> du Système</a:t>
            </a:r>
          </a:p>
        </p:txBody>
      </p:sp>
      <p:sp>
        <p:nvSpPr>
          <p:cNvPr id="56" name="Rectangle 55">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 name="Espace réservé du numéro de diapositive 3">
            <a:extLst>
              <a:ext uri="{FF2B5EF4-FFF2-40B4-BE49-F238E27FC236}">
                <a16:creationId xmlns:a16="http://schemas.microsoft.com/office/drawing/2014/main" id="{B9F7602F-6DC5-44AC-2EE7-40901827AB79}"/>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a:spcAft>
                <a:spcPts val="600"/>
              </a:spcAft>
            </a:pPr>
            <a:fld id="{B5CEABB6-07DC-46E8-9B57-56EC44A396E5}" type="slidenum">
              <a:rPr lang="en-US" sz="2800" b="0" i="0" kern="1200">
                <a:solidFill>
                  <a:srgbClr val="FFFFFF"/>
                </a:solidFill>
                <a:latin typeface="+mn-lt"/>
                <a:ea typeface="+mn-ea"/>
                <a:cs typeface="+mn-cs"/>
              </a:rPr>
              <a:pPr algn="ctr">
                <a:spcAft>
                  <a:spcPts val="600"/>
                </a:spcAft>
              </a:pPr>
              <a:t>12</a:t>
            </a:fld>
            <a:endParaRPr lang="en-US" sz="2800" b="0" i="0" kern="1200">
              <a:solidFill>
                <a:srgbClr val="FFFFFF"/>
              </a:solidFill>
              <a:latin typeface="+mn-lt"/>
              <a:ea typeface="+mn-ea"/>
              <a:cs typeface="+mn-cs"/>
            </a:endParaRPr>
          </a:p>
        </p:txBody>
      </p:sp>
      <p:graphicFrame>
        <p:nvGraphicFramePr>
          <p:cNvPr id="30" name="Espace réservé du contenu 2">
            <a:extLst>
              <a:ext uri="{FF2B5EF4-FFF2-40B4-BE49-F238E27FC236}">
                <a16:creationId xmlns:a16="http://schemas.microsoft.com/office/drawing/2014/main" id="{5647D217-999E-D58B-3D3E-D8ED0DB81C2A}"/>
              </a:ext>
            </a:extLst>
          </p:cNvPr>
          <p:cNvGraphicFramePr/>
          <p:nvPr>
            <p:extLst>
              <p:ext uri="{D42A27DB-BD31-4B8C-83A1-F6EECF244321}">
                <p14:modId xmlns:p14="http://schemas.microsoft.com/office/powerpoint/2010/main" val="385928786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3165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A043997-A6E3-177A-EEE4-A6CDAFC3AC2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20" name="Oval 19">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1" name="Oval 20">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2" name="Oval 21">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3" name="Oval 22">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4" name="Oval 23">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5"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26"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27"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29" name="Rectangle 28">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31" name="Group 30">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3"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fr-MA"/>
            </a:p>
          </p:txBody>
        </p:sp>
      </p:grpSp>
      <p:sp>
        <p:nvSpPr>
          <p:cNvPr id="12" name="Titre 1">
            <a:extLst>
              <a:ext uri="{FF2B5EF4-FFF2-40B4-BE49-F238E27FC236}">
                <a16:creationId xmlns:a16="http://schemas.microsoft.com/office/drawing/2014/main" id="{56DC0261-2DAC-1DE2-03DA-1EE560AC35F1}"/>
              </a:ext>
            </a:extLst>
          </p:cNvPr>
          <p:cNvSpPr>
            <a:spLocks noGrp="1"/>
          </p:cNvSpPr>
          <p:nvPr>
            <p:ph type="title"/>
          </p:nvPr>
        </p:nvSpPr>
        <p:spPr>
          <a:xfrm>
            <a:off x="1154954" y="973668"/>
            <a:ext cx="8761413" cy="706964"/>
          </a:xfrm>
        </p:spPr>
        <p:txBody>
          <a:bodyPr vert="horz" lIns="91440" tIns="45720" rIns="91440" bIns="45720" rtlCol="0" anchor="ctr">
            <a:normAutofit/>
          </a:bodyPr>
          <a:lstStyle>
            <a:defPPr>
              <a:defRPr lang="fr-FR"/>
            </a:defPPr>
          </a:lstStyle>
          <a:p>
            <a:r>
              <a:rPr lang="en-US" sz="3600">
                <a:solidFill>
                  <a:srgbClr val="FFFFFF"/>
                </a:solidFill>
              </a:rPr>
              <a:t>Conclusion</a:t>
            </a:r>
          </a:p>
        </p:txBody>
      </p:sp>
      <p:sp>
        <p:nvSpPr>
          <p:cNvPr id="35" name="Rectangle 34">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 name="Espace réservé du numéro de diapositive 3">
            <a:extLst>
              <a:ext uri="{FF2B5EF4-FFF2-40B4-BE49-F238E27FC236}">
                <a16:creationId xmlns:a16="http://schemas.microsoft.com/office/drawing/2014/main" id="{7635539C-38B3-B42F-9AF3-CC891C484248}"/>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a:spcAft>
                <a:spcPts val="600"/>
              </a:spcAft>
            </a:pPr>
            <a:fld id="{B5CEABB6-07DC-46E8-9B57-56EC44A396E5}" type="slidenum">
              <a:rPr lang="en-US" sz="2800" b="0" i="0" kern="1200">
                <a:solidFill>
                  <a:srgbClr val="FFFFFF"/>
                </a:solidFill>
                <a:latin typeface="+mn-lt"/>
                <a:ea typeface="+mn-ea"/>
                <a:cs typeface="+mn-cs"/>
              </a:rPr>
              <a:pPr algn="ctr">
                <a:spcAft>
                  <a:spcPts val="600"/>
                </a:spcAft>
              </a:pPr>
              <a:t>13</a:t>
            </a:fld>
            <a:endParaRPr lang="en-US" sz="2800" b="0" i="0" kern="1200">
              <a:solidFill>
                <a:srgbClr val="FFFFFF"/>
              </a:solidFill>
              <a:latin typeface="+mn-lt"/>
              <a:ea typeface="+mn-ea"/>
              <a:cs typeface="+mn-cs"/>
            </a:endParaRPr>
          </a:p>
        </p:txBody>
      </p:sp>
      <p:graphicFrame>
        <p:nvGraphicFramePr>
          <p:cNvPr id="14" name="Espace réservé du contenu 2">
            <a:extLst>
              <a:ext uri="{FF2B5EF4-FFF2-40B4-BE49-F238E27FC236}">
                <a16:creationId xmlns:a16="http://schemas.microsoft.com/office/drawing/2014/main" id="{278B386A-CE0F-D22F-E0A3-2815FF5E79CB}"/>
              </a:ext>
            </a:extLst>
          </p:cNvPr>
          <p:cNvGraphicFramePr/>
          <p:nvPr>
            <p:extLst>
              <p:ext uri="{D42A27DB-BD31-4B8C-83A1-F6EECF244321}">
                <p14:modId xmlns:p14="http://schemas.microsoft.com/office/powerpoint/2010/main" val="2050345648"/>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179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35" name="Rectangle 3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7" name="Freeform 5">
            <a:extLst>
              <a:ext uri="{FF2B5EF4-FFF2-40B4-BE49-F238E27FC236}">
                <a16:creationId xmlns:a16="http://schemas.microsoft.com/office/drawing/2014/main" id="{31D248D0-90D8-4EAF-84EE-DA3868518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39" name="Rectangle 38">
            <a:extLst>
              <a:ext uri="{FF2B5EF4-FFF2-40B4-BE49-F238E27FC236}">
                <a16:creationId xmlns:a16="http://schemas.microsoft.com/office/drawing/2014/main" id="{0775805F-9E56-4330-9EA3-04D38DCEC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 name="Espace réservé du numéro de diapositive 3">
            <a:extLst>
              <a:ext uri="{FF2B5EF4-FFF2-40B4-BE49-F238E27FC236}">
                <a16:creationId xmlns:a16="http://schemas.microsoft.com/office/drawing/2014/main" id="{D28C7FF8-AA07-2E1A-23AE-C6705BF15788}"/>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14</a:t>
            </a:fld>
            <a:endParaRPr lang="en-US" sz="2800" dirty="0">
              <a:solidFill>
                <a:srgbClr val="FFFFFF"/>
              </a:solidFill>
            </a:endParaRPr>
          </a:p>
        </p:txBody>
      </p:sp>
      <p:pic>
        <p:nvPicPr>
          <p:cNvPr id="9" name="invideo-ai-1080 ARTICLE_GENERATOR _ Révolutionner la cré 2025-05-07 (1) (online-video-cutter.com)">
            <a:hlinkClick r:id="" action="ppaction://media"/>
            <a:extLst>
              <a:ext uri="{FF2B5EF4-FFF2-40B4-BE49-F238E27FC236}">
                <a16:creationId xmlns:a16="http://schemas.microsoft.com/office/drawing/2014/main" id="{3D0544DD-66B9-A281-3ED3-D1EFBB30774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80519" y="1063416"/>
            <a:ext cx="8377881" cy="4712558"/>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769932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152A93-8685-DB76-13AD-B19D233E1D6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6DE680BE-A560-1BC3-4F16-93494976AC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841B8A90-464E-3836-8D5A-BE607625B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3" name="Freeform 5">
              <a:extLst>
                <a:ext uri="{FF2B5EF4-FFF2-40B4-BE49-F238E27FC236}">
                  <a16:creationId xmlns:a16="http://schemas.microsoft.com/office/drawing/2014/main" id="{F37E191B-981A-6214-61A4-B53BDB2C0E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35" name="Rectangle 34">
            <a:extLst>
              <a:ext uri="{FF2B5EF4-FFF2-40B4-BE49-F238E27FC236}">
                <a16:creationId xmlns:a16="http://schemas.microsoft.com/office/drawing/2014/main" id="{5845ED9E-1574-D99C-C0CC-C3EE5518E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7" name="Freeform 5">
            <a:extLst>
              <a:ext uri="{FF2B5EF4-FFF2-40B4-BE49-F238E27FC236}">
                <a16:creationId xmlns:a16="http://schemas.microsoft.com/office/drawing/2014/main" id="{DEC63549-ACD2-72FD-03B8-E7E62F924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7" name="Titre 6">
            <a:extLst>
              <a:ext uri="{FF2B5EF4-FFF2-40B4-BE49-F238E27FC236}">
                <a16:creationId xmlns:a16="http://schemas.microsoft.com/office/drawing/2014/main" id="{2B66A9C9-8FFF-70F0-37A0-BD74370F2ADB}"/>
              </a:ext>
            </a:extLst>
          </p:cNvPr>
          <p:cNvSpPr>
            <a:spLocks noGrp="1"/>
          </p:cNvSpPr>
          <p:nvPr>
            <p:ph type="title"/>
          </p:nvPr>
        </p:nvSpPr>
        <p:spPr>
          <a:xfrm>
            <a:off x="649976" y="3739568"/>
            <a:ext cx="10893094" cy="1915940"/>
          </a:xfrm>
        </p:spPr>
        <p:txBody>
          <a:bodyPr vert="horz" lIns="91440" tIns="45720" rIns="91440" bIns="45720" rtlCol="0" anchor="b">
            <a:normAutofit/>
          </a:bodyPr>
          <a:lstStyle>
            <a:defPPr>
              <a:defRPr lang="fr-FR"/>
            </a:defPPr>
          </a:lstStyle>
          <a:p>
            <a:pPr algn="ctr">
              <a:lnSpc>
                <a:spcPct val="90000"/>
              </a:lnSpc>
            </a:pPr>
            <a:r>
              <a:rPr lang="en-US" sz="6600" b="0" i="0" kern="1200">
                <a:solidFill>
                  <a:srgbClr val="EBEBEB"/>
                </a:solidFill>
                <a:latin typeface="+mj-lt"/>
                <a:ea typeface="+mj-ea"/>
                <a:cs typeface="+mj-cs"/>
              </a:rPr>
              <a:t>Des questions ?</a:t>
            </a:r>
            <a:br>
              <a:rPr lang="en-US" sz="6600" b="0" i="0" kern="1200">
                <a:solidFill>
                  <a:srgbClr val="EBEBEB"/>
                </a:solidFill>
                <a:latin typeface="+mj-lt"/>
                <a:ea typeface="+mj-ea"/>
                <a:cs typeface="+mj-cs"/>
              </a:rPr>
            </a:br>
            <a:endParaRPr lang="en-US" sz="6600" b="0" i="0" kern="1200">
              <a:solidFill>
                <a:srgbClr val="EBEBEB"/>
              </a:solidFill>
              <a:latin typeface="+mj-lt"/>
              <a:ea typeface="+mj-ea"/>
              <a:cs typeface="+mj-cs"/>
            </a:endParaRPr>
          </a:p>
        </p:txBody>
      </p:sp>
      <p:sp>
        <p:nvSpPr>
          <p:cNvPr id="10" name="Espace réservé du contenu 9">
            <a:extLst>
              <a:ext uri="{FF2B5EF4-FFF2-40B4-BE49-F238E27FC236}">
                <a16:creationId xmlns:a16="http://schemas.microsoft.com/office/drawing/2014/main" id="{7A35D94F-3824-5679-7FB0-3A047EC77FFB}"/>
              </a:ext>
            </a:extLst>
          </p:cNvPr>
          <p:cNvSpPr>
            <a:spLocks noGrp="1"/>
          </p:cNvSpPr>
          <p:nvPr>
            <p:ph idx="1"/>
          </p:nvPr>
        </p:nvSpPr>
        <p:spPr>
          <a:xfrm>
            <a:off x="1258529" y="5656301"/>
            <a:ext cx="9684774" cy="535304"/>
          </a:xfrm>
        </p:spPr>
        <p:txBody>
          <a:bodyPr vert="horz" lIns="91440" tIns="45720" rIns="91440" bIns="45720" rtlCol="0" anchor="t">
            <a:normAutofit/>
          </a:bodyPr>
          <a:lstStyle>
            <a:defPPr>
              <a:defRPr lang="fr-FR"/>
            </a:defPPr>
          </a:lstStyle>
          <a:p>
            <a:pPr algn="ctr">
              <a:spcBef>
                <a:spcPts val="1000"/>
              </a:spcBef>
            </a:pPr>
            <a:r>
              <a:rPr lang="en-US" sz="1800" b="0" i="0" kern="1200" cap="all" dirty="0">
                <a:solidFill>
                  <a:schemeClr val="accent1">
                    <a:lumMod val="60000"/>
                    <a:lumOff val="40000"/>
                  </a:schemeClr>
                </a:solidFill>
                <a:latin typeface="+mn-lt"/>
                <a:ea typeface="+mn-ea"/>
                <a:cs typeface="+mn-cs"/>
              </a:rPr>
              <a:t>Nous </a:t>
            </a:r>
            <a:r>
              <a:rPr lang="en-US" sz="1800" b="0" i="0" kern="1200" cap="all" dirty="0" err="1">
                <a:solidFill>
                  <a:schemeClr val="accent1">
                    <a:lumMod val="60000"/>
                    <a:lumOff val="40000"/>
                  </a:schemeClr>
                </a:solidFill>
                <a:latin typeface="+mn-lt"/>
                <a:ea typeface="+mn-ea"/>
                <a:cs typeface="+mn-cs"/>
              </a:rPr>
              <a:t>sommes</a:t>
            </a:r>
            <a:r>
              <a:rPr lang="en-US" sz="1800" b="0" i="0" kern="1200" cap="all" dirty="0">
                <a:solidFill>
                  <a:schemeClr val="accent1">
                    <a:lumMod val="60000"/>
                    <a:lumOff val="40000"/>
                  </a:schemeClr>
                </a:solidFill>
                <a:latin typeface="+mn-lt"/>
                <a:ea typeface="+mn-ea"/>
                <a:cs typeface="+mn-cs"/>
              </a:rPr>
              <a:t> à </a:t>
            </a:r>
            <a:r>
              <a:rPr lang="en-US" sz="1800" b="0" i="0" kern="1200" cap="all" dirty="0" err="1">
                <a:solidFill>
                  <a:schemeClr val="accent1">
                    <a:lumMod val="60000"/>
                    <a:lumOff val="40000"/>
                  </a:schemeClr>
                </a:solidFill>
                <a:latin typeface="+mn-lt"/>
                <a:ea typeface="+mn-ea"/>
                <a:cs typeface="+mn-cs"/>
              </a:rPr>
              <a:t>votre</a:t>
            </a:r>
            <a:r>
              <a:rPr lang="en-US" sz="1800" b="0" i="0" kern="1200" cap="all" dirty="0">
                <a:solidFill>
                  <a:schemeClr val="accent1">
                    <a:lumMod val="60000"/>
                    <a:lumOff val="40000"/>
                  </a:schemeClr>
                </a:solidFill>
                <a:latin typeface="+mn-lt"/>
                <a:ea typeface="+mn-ea"/>
                <a:cs typeface="+mn-cs"/>
              </a:rPr>
              <a:t> </a:t>
            </a:r>
            <a:r>
              <a:rPr lang="en-US" sz="1800" b="0" i="0" kern="1200" cap="all" dirty="0" err="1">
                <a:solidFill>
                  <a:schemeClr val="accent1">
                    <a:lumMod val="60000"/>
                    <a:lumOff val="40000"/>
                  </a:schemeClr>
                </a:solidFill>
                <a:latin typeface="+mn-lt"/>
                <a:ea typeface="+mn-ea"/>
                <a:cs typeface="+mn-cs"/>
              </a:rPr>
              <a:t>écoute</a:t>
            </a:r>
            <a:r>
              <a:rPr lang="en-US" sz="1800" b="0" i="0" kern="1200" cap="all" dirty="0">
                <a:solidFill>
                  <a:schemeClr val="accent1">
                    <a:lumMod val="60000"/>
                    <a:lumOff val="40000"/>
                  </a:schemeClr>
                </a:solidFill>
                <a:latin typeface="+mn-lt"/>
                <a:ea typeface="+mn-ea"/>
                <a:cs typeface="+mn-cs"/>
              </a:rPr>
              <a:t>!</a:t>
            </a:r>
          </a:p>
        </p:txBody>
      </p:sp>
      <p:pic>
        <p:nvPicPr>
          <p:cNvPr id="3" name="Graphique 2">
            <a:extLst>
              <a:ext uri="{FF2B5EF4-FFF2-40B4-BE49-F238E27FC236}">
                <a16:creationId xmlns:a16="http://schemas.microsoft.com/office/drawing/2014/main" id="{30F86A33-C041-9A1E-E253-5B7F40740082}"/>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flipH="1">
            <a:off x="5140204" y="934065"/>
            <a:ext cx="1901759" cy="2517058"/>
          </a:xfrm>
          <a:prstGeom prst="roundRect">
            <a:avLst>
              <a:gd name="adj" fmla="val 1858"/>
            </a:avLst>
          </a:prstGeom>
          <a:effectLst>
            <a:outerShdw blurRad="50800" dist="50800" dir="5400000" algn="tl" rotWithShape="0">
              <a:srgbClr val="000000">
                <a:alpha val="43000"/>
              </a:srgbClr>
            </a:outerShdw>
          </a:effectLst>
        </p:spPr>
      </p:pic>
      <p:sp>
        <p:nvSpPr>
          <p:cNvPr id="39" name="Rectangle 38">
            <a:extLst>
              <a:ext uri="{FF2B5EF4-FFF2-40B4-BE49-F238E27FC236}">
                <a16:creationId xmlns:a16="http://schemas.microsoft.com/office/drawing/2014/main" id="{03A557AD-96A2-5FBA-A3E5-ACAEF715A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 name="Espace réservé du numéro de diapositive 3">
            <a:extLst>
              <a:ext uri="{FF2B5EF4-FFF2-40B4-BE49-F238E27FC236}">
                <a16:creationId xmlns:a16="http://schemas.microsoft.com/office/drawing/2014/main" id="{5529E79C-42FE-9D94-6EC9-0C6058F4E9EF}"/>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15</a:t>
            </a:fld>
            <a:endParaRPr lang="en-US" sz="2800" dirty="0">
              <a:solidFill>
                <a:srgbClr val="FFFFFF"/>
              </a:solidFill>
            </a:endParaRPr>
          </a:p>
        </p:txBody>
      </p:sp>
    </p:spTree>
    <p:extLst>
      <p:ext uri="{BB962C8B-B14F-4D97-AF65-F5344CB8AC3E}">
        <p14:creationId xmlns:p14="http://schemas.microsoft.com/office/powerpoint/2010/main" val="1598557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CD8AF1C9-2D2C-18F3-549F-5275EDCBA69A}"/>
            </a:ext>
          </a:extLst>
        </p:cNvPr>
        <p:cNvGrpSpPr/>
        <p:nvPr/>
      </p:nvGrpSpPr>
      <p:grpSpPr>
        <a:xfrm>
          <a:off x="0" y="0"/>
          <a:ext cx="0" cy="0"/>
          <a:chOff x="0" y="0"/>
          <a:chExt cx="0" cy="0"/>
        </a:xfrm>
      </p:grpSpPr>
      <p:sp>
        <p:nvSpPr>
          <p:cNvPr id="6" name="Organigramme : Connecteur 5">
            <a:extLst>
              <a:ext uri="{FF2B5EF4-FFF2-40B4-BE49-F238E27FC236}">
                <a16:creationId xmlns:a16="http://schemas.microsoft.com/office/drawing/2014/main" id="{E3A3ADEC-7A17-2439-6496-D4228BE8A1F0}"/>
              </a:ext>
            </a:extLst>
          </p:cNvPr>
          <p:cNvSpPr/>
          <p:nvPr/>
        </p:nvSpPr>
        <p:spPr>
          <a:xfrm>
            <a:off x="4692322" y="-89835"/>
            <a:ext cx="7499678" cy="7051040"/>
          </a:xfrm>
          <a:prstGeom prst="flowChartConnector">
            <a:avLst/>
          </a:prstGeom>
          <a:solidFill>
            <a:schemeClr val="tx2">
              <a:lumMod val="50000"/>
            </a:schemeClr>
          </a:solidFill>
          <a:ln>
            <a:solidFill>
              <a:schemeClr val="tx2">
                <a:lumMod val="50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61" name="Organigramme : Connecteur 60">
            <a:extLst>
              <a:ext uri="{FF2B5EF4-FFF2-40B4-BE49-F238E27FC236}">
                <a16:creationId xmlns:a16="http://schemas.microsoft.com/office/drawing/2014/main" id="{6B9A7466-6F38-EC02-8934-C71B56B7D764}"/>
              </a:ext>
            </a:extLst>
          </p:cNvPr>
          <p:cNvSpPr/>
          <p:nvPr/>
        </p:nvSpPr>
        <p:spPr>
          <a:xfrm>
            <a:off x="3124791" y="-154005"/>
            <a:ext cx="7475230" cy="7051040"/>
          </a:xfrm>
          <a:prstGeom prst="flowChartConnector">
            <a:avLst/>
          </a:prstGeom>
          <a:solidFill>
            <a:schemeClr val="accent2">
              <a:lumMod val="50000"/>
            </a:schemeClr>
          </a:solidFill>
          <a:ln>
            <a:solidFill>
              <a:schemeClr val="accent2">
                <a:lumMod val="50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4" name="Organigramme : Connecteur 63">
            <a:extLst>
              <a:ext uri="{FF2B5EF4-FFF2-40B4-BE49-F238E27FC236}">
                <a16:creationId xmlns:a16="http://schemas.microsoft.com/office/drawing/2014/main" id="{190AAD4B-D304-20B4-2538-AE4FF3043F10}"/>
              </a:ext>
            </a:extLst>
          </p:cNvPr>
          <p:cNvSpPr/>
          <p:nvPr/>
        </p:nvSpPr>
        <p:spPr>
          <a:xfrm>
            <a:off x="2246076" y="-96520"/>
            <a:ext cx="6769766" cy="7051040"/>
          </a:xfrm>
          <a:prstGeom prst="flowChartConnector">
            <a:avLst/>
          </a:prstGeom>
          <a:solidFill>
            <a:schemeClr val="accent1">
              <a:lumMod val="75000"/>
            </a:schemeClr>
          </a:solidFill>
          <a:ln>
            <a:solidFill>
              <a:schemeClr val="accent1">
                <a:lumMod val="7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7" name="Organigramme : Connecteur 66">
            <a:extLst>
              <a:ext uri="{FF2B5EF4-FFF2-40B4-BE49-F238E27FC236}">
                <a16:creationId xmlns:a16="http://schemas.microsoft.com/office/drawing/2014/main" id="{6B51FF9A-B0F2-AAC3-F57F-7A793928BDFC}"/>
              </a:ext>
            </a:extLst>
          </p:cNvPr>
          <p:cNvSpPr/>
          <p:nvPr/>
        </p:nvSpPr>
        <p:spPr>
          <a:xfrm>
            <a:off x="894216" y="-96520"/>
            <a:ext cx="6468979" cy="7051040"/>
          </a:xfrm>
          <a:prstGeom prst="flowChartConnector">
            <a:avLst/>
          </a:prstGeom>
          <a:solidFill>
            <a:schemeClr val="accent2">
              <a:lumMod val="75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8" name="Organigramme : Connecteur 67">
            <a:extLst>
              <a:ext uri="{FF2B5EF4-FFF2-40B4-BE49-F238E27FC236}">
                <a16:creationId xmlns:a16="http://schemas.microsoft.com/office/drawing/2014/main" id="{73DA1913-FB91-44AC-A788-C9378D9F3A2D}"/>
              </a:ext>
            </a:extLst>
          </p:cNvPr>
          <p:cNvSpPr/>
          <p:nvPr/>
        </p:nvSpPr>
        <p:spPr>
          <a:xfrm>
            <a:off x="-1952443" y="-125262"/>
            <a:ext cx="7570929" cy="7051040"/>
          </a:xfrm>
          <a:prstGeom prst="flowChartConnector">
            <a:avLst/>
          </a:prstGeom>
          <a:solidFill>
            <a:schemeClr val="accent2">
              <a:lumMod val="60000"/>
              <a:lumOff val="40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4" name="Sous-titre 2">
            <a:extLst>
              <a:ext uri="{FF2B5EF4-FFF2-40B4-BE49-F238E27FC236}">
                <a16:creationId xmlns:a16="http://schemas.microsoft.com/office/drawing/2014/main" id="{982C71F6-AE19-81BD-2433-76C253924E1C}"/>
              </a:ext>
            </a:extLst>
          </p:cNvPr>
          <p:cNvSpPr txBox="1">
            <a:spLocks/>
          </p:cNvSpPr>
          <p:nvPr/>
        </p:nvSpPr>
        <p:spPr>
          <a:xfrm rot="5400000">
            <a:off x="83824" y="3123169"/>
            <a:ext cx="3413760" cy="67532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MA" dirty="0"/>
              <a:t>Contexte et problématique</a:t>
            </a:r>
          </a:p>
        </p:txBody>
      </p:sp>
      <p:sp>
        <p:nvSpPr>
          <p:cNvPr id="5" name="Organigramme : Connecteur 4">
            <a:extLst>
              <a:ext uri="{FF2B5EF4-FFF2-40B4-BE49-F238E27FC236}">
                <a16:creationId xmlns:a16="http://schemas.microsoft.com/office/drawing/2014/main" id="{92047188-A4ED-C12C-5F20-1B192F26C289}"/>
              </a:ext>
            </a:extLst>
          </p:cNvPr>
          <p:cNvSpPr/>
          <p:nvPr/>
        </p:nvSpPr>
        <p:spPr>
          <a:xfrm>
            <a:off x="-4012267" y="-96520"/>
            <a:ext cx="7475230" cy="7051040"/>
          </a:xfrm>
          <a:prstGeom prst="flowChartConnector">
            <a:avLst/>
          </a:prstGeom>
          <a:solidFill>
            <a:schemeClr val="accent2">
              <a:lumMod val="40000"/>
              <a:lumOff val="60000"/>
            </a:schemeClr>
          </a:solidFill>
          <a:ln>
            <a:solidFill>
              <a:schemeClr val="accent1">
                <a:shade val="15000"/>
                <a:alpha val="97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2" name="Titre 2">
            <a:extLst>
              <a:ext uri="{FF2B5EF4-FFF2-40B4-BE49-F238E27FC236}">
                <a16:creationId xmlns:a16="http://schemas.microsoft.com/office/drawing/2014/main" id="{828D6867-1C75-2D29-5579-223B803B2490}"/>
              </a:ext>
            </a:extLst>
          </p:cNvPr>
          <p:cNvSpPr txBox="1">
            <a:spLocks/>
          </p:cNvSpPr>
          <p:nvPr/>
        </p:nvSpPr>
        <p:spPr bwMode="gray">
          <a:xfrm rot="5400000">
            <a:off x="22178" y="2581661"/>
            <a:ext cx="3021268" cy="88763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3600" b="1" kern="100" dirty="0">
                <a:solidFill>
                  <a:schemeClr val="bg1"/>
                </a:solidFill>
                <a:latin typeface="Segoe UI Emoji" panose="020B0502040204020203" pitchFamily="34" charset="0"/>
              </a:rPr>
              <a:t>CONCLUSION</a:t>
            </a:r>
            <a:endParaRPr lang="en-US" sz="3600" dirty="0">
              <a:solidFill>
                <a:schemeClr val="bg1"/>
              </a:solidFill>
            </a:endParaRPr>
          </a:p>
        </p:txBody>
      </p:sp>
      <p:sp>
        <p:nvSpPr>
          <p:cNvPr id="3" name="Titre 2">
            <a:extLst>
              <a:ext uri="{FF2B5EF4-FFF2-40B4-BE49-F238E27FC236}">
                <a16:creationId xmlns:a16="http://schemas.microsoft.com/office/drawing/2014/main" id="{C52B4971-3524-2747-7989-4CDA7C557008}"/>
              </a:ext>
            </a:extLst>
          </p:cNvPr>
          <p:cNvSpPr txBox="1">
            <a:spLocks/>
          </p:cNvSpPr>
          <p:nvPr/>
        </p:nvSpPr>
        <p:spPr bwMode="gray">
          <a:xfrm>
            <a:off x="3434162" y="3208422"/>
            <a:ext cx="2114459"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Contexte et problématique</a:t>
            </a:r>
            <a:endParaRPr lang="en-US" sz="1800" dirty="0">
              <a:solidFill>
                <a:schemeClr val="bg1"/>
              </a:solidFill>
            </a:endParaRPr>
          </a:p>
        </p:txBody>
      </p:sp>
      <p:sp>
        <p:nvSpPr>
          <p:cNvPr id="7" name="Titre 2">
            <a:extLst>
              <a:ext uri="{FF2B5EF4-FFF2-40B4-BE49-F238E27FC236}">
                <a16:creationId xmlns:a16="http://schemas.microsoft.com/office/drawing/2014/main" id="{8DAC8EB2-D2A5-DA8F-18F1-383455835B5F}"/>
              </a:ext>
            </a:extLst>
          </p:cNvPr>
          <p:cNvSpPr txBox="1">
            <a:spLocks/>
          </p:cNvSpPr>
          <p:nvPr/>
        </p:nvSpPr>
        <p:spPr bwMode="gray">
          <a:xfrm>
            <a:off x="6847845"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03</a:t>
            </a:r>
            <a:endParaRPr lang="en-US" sz="8000" dirty="0">
              <a:solidFill>
                <a:schemeClr val="bg1"/>
              </a:solidFill>
            </a:endParaRPr>
          </a:p>
        </p:txBody>
      </p:sp>
      <p:sp>
        <p:nvSpPr>
          <p:cNvPr id="8" name="Titre 2">
            <a:extLst>
              <a:ext uri="{FF2B5EF4-FFF2-40B4-BE49-F238E27FC236}">
                <a16:creationId xmlns:a16="http://schemas.microsoft.com/office/drawing/2014/main" id="{BFD096A6-B8BD-7166-B64D-073CF197DC46}"/>
              </a:ext>
            </a:extLst>
          </p:cNvPr>
          <p:cNvSpPr txBox="1">
            <a:spLocks/>
          </p:cNvSpPr>
          <p:nvPr/>
        </p:nvSpPr>
        <p:spPr bwMode="gray">
          <a:xfrm>
            <a:off x="8592554"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04</a:t>
            </a:r>
            <a:endParaRPr lang="en-US" sz="8000" dirty="0">
              <a:solidFill>
                <a:schemeClr val="bg1"/>
              </a:solidFill>
            </a:endParaRPr>
          </a:p>
        </p:txBody>
      </p:sp>
      <p:sp>
        <p:nvSpPr>
          <p:cNvPr id="9" name="Titre 2">
            <a:extLst>
              <a:ext uri="{FF2B5EF4-FFF2-40B4-BE49-F238E27FC236}">
                <a16:creationId xmlns:a16="http://schemas.microsoft.com/office/drawing/2014/main" id="{6B336FFE-88E1-60B3-41F9-650CD1C32D94}"/>
              </a:ext>
            </a:extLst>
          </p:cNvPr>
          <p:cNvSpPr txBox="1">
            <a:spLocks/>
          </p:cNvSpPr>
          <p:nvPr/>
        </p:nvSpPr>
        <p:spPr bwMode="gray">
          <a:xfrm>
            <a:off x="10115260" y="2101532"/>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05</a:t>
            </a:r>
            <a:endParaRPr lang="en-US" sz="8000" dirty="0">
              <a:solidFill>
                <a:schemeClr val="bg1"/>
              </a:solidFill>
            </a:endParaRPr>
          </a:p>
        </p:txBody>
      </p:sp>
      <p:sp>
        <p:nvSpPr>
          <p:cNvPr id="10" name="Titre 2">
            <a:extLst>
              <a:ext uri="{FF2B5EF4-FFF2-40B4-BE49-F238E27FC236}">
                <a16:creationId xmlns:a16="http://schemas.microsoft.com/office/drawing/2014/main" id="{199B8716-6D40-0C1C-6EC0-2F8D0B3D158A}"/>
              </a:ext>
            </a:extLst>
          </p:cNvPr>
          <p:cNvSpPr txBox="1">
            <a:spLocks/>
          </p:cNvSpPr>
          <p:nvPr/>
        </p:nvSpPr>
        <p:spPr bwMode="gray">
          <a:xfrm>
            <a:off x="5302628" y="2108217"/>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02</a:t>
            </a:r>
            <a:endParaRPr lang="en-US" sz="8000" dirty="0">
              <a:solidFill>
                <a:schemeClr val="bg1"/>
              </a:solidFill>
            </a:endParaRPr>
          </a:p>
        </p:txBody>
      </p:sp>
      <p:sp>
        <p:nvSpPr>
          <p:cNvPr id="11" name="Titre 2">
            <a:extLst>
              <a:ext uri="{FF2B5EF4-FFF2-40B4-BE49-F238E27FC236}">
                <a16:creationId xmlns:a16="http://schemas.microsoft.com/office/drawing/2014/main" id="{D868BA33-DAE3-FA4E-54ED-D81BF2588BF7}"/>
              </a:ext>
            </a:extLst>
          </p:cNvPr>
          <p:cNvSpPr txBox="1">
            <a:spLocks/>
          </p:cNvSpPr>
          <p:nvPr/>
        </p:nvSpPr>
        <p:spPr bwMode="gray">
          <a:xfrm>
            <a:off x="3194684" y="2108217"/>
            <a:ext cx="1814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fr-MA" sz="8000" b="1" kern="100" dirty="0">
                <a:solidFill>
                  <a:schemeClr val="bg1"/>
                </a:solidFill>
                <a:latin typeface="Segoe UI Emoji" panose="020B0502040204020203" pitchFamily="34" charset="0"/>
              </a:rPr>
              <a:t>01</a:t>
            </a:r>
            <a:endParaRPr lang="en-US" sz="8000" dirty="0">
              <a:solidFill>
                <a:schemeClr val="bg1"/>
              </a:solidFill>
            </a:endParaRPr>
          </a:p>
        </p:txBody>
      </p:sp>
      <p:sp>
        <p:nvSpPr>
          <p:cNvPr id="12" name="Titre 2">
            <a:extLst>
              <a:ext uri="{FF2B5EF4-FFF2-40B4-BE49-F238E27FC236}">
                <a16:creationId xmlns:a16="http://schemas.microsoft.com/office/drawing/2014/main" id="{F5A5B770-C10D-404E-E12D-5F18D437BDC9}"/>
              </a:ext>
            </a:extLst>
          </p:cNvPr>
          <p:cNvSpPr txBox="1">
            <a:spLocks/>
          </p:cNvSpPr>
          <p:nvPr/>
        </p:nvSpPr>
        <p:spPr bwMode="gray">
          <a:xfrm>
            <a:off x="5708900" y="3126900"/>
            <a:ext cx="1729232"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2400" dirty="0"/>
              <a:t>Objectif du </a:t>
            </a:r>
            <a:r>
              <a:rPr lang="fr-MA" sz="1800" dirty="0"/>
              <a:t>projet</a:t>
            </a:r>
            <a:endParaRPr lang="en-US" sz="1800" dirty="0">
              <a:solidFill>
                <a:schemeClr val="bg1"/>
              </a:solidFill>
            </a:endParaRPr>
          </a:p>
        </p:txBody>
      </p:sp>
      <p:sp>
        <p:nvSpPr>
          <p:cNvPr id="13" name="Titre 2">
            <a:extLst>
              <a:ext uri="{FF2B5EF4-FFF2-40B4-BE49-F238E27FC236}">
                <a16:creationId xmlns:a16="http://schemas.microsoft.com/office/drawing/2014/main" id="{DD96444B-BCFF-05A9-4A59-E6C65544107C}"/>
              </a:ext>
            </a:extLst>
          </p:cNvPr>
          <p:cNvSpPr txBox="1">
            <a:spLocks/>
          </p:cNvSpPr>
          <p:nvPr/>
        </p:nvSpPr>
        <p:spPr bwMode="gray">
          <a:xfrm>
            <a:off x="7302156" y="3069415"/>
            <a:ext cx="1871688"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Architecture du système intelligent</a:t>
            </a:r>
            <a:endParaRPr lang="en-US" sz="1800" dirty="0">
              <a:solidFill>
                <a:schemeClr val="bg1"/>
              </a:solidFill>
            </a:endParaRPr>
          </a:p>
        </p:txBody>
      </p:sp>
      <p:sp>
        <p:nvSpPr>
          <p:cNvPr id="14" name="Titre 2">
            <a:extLst>
              <a:ext uri="{FF2B5EF4-FFF2-40B4-BE49-F238E27FC236}">
                <a16:creationId xmlns:a16="http://schemas.microsoft.com/office/drawing/2014/main" id="{5C553440-F406-472C-9BDD-0F321DD74955}"/>
              </a:ext>
            </a:extLst>
          </p:cNvPr>
          <p:cNvSpPr txBox="1">
            <a:spLocks/>
          </p:cNvSpPr>
          <p:nvPr/>
        </p:nvSpPr>
        <p:spPr bwMode="gray">
          <a:xfrm>
            <a:off x="8935185" y="3062730"/>
            <a:ext cx="1799574"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Agents IA &amp; boucle </a:t>
            </a:r>
            <a:r>
              <a:rPr lang="fr-MA" sz="1800" dirty="0" err="1"/>
              <a:t>Flywheel</a:t>
            </a:r>
            <a:endParaRPr lang="en-US" sz="1800" dirty="0">
              <a:solidFill>
                <a:schemeClr val="bg1"/>
              </a:solidFill>
            </a:endParaRPr>
          </a:p>
        </p:txBody>
      </p:sp>
      <p:sp>
        <p:nvSpPr>
          <p:cNvPr id="15" name="Titre 2">
            <a:extLst>
              <a:ext uri="{FF2B5EF4-FFF2-40B4-BE49-F238E27FC236}">
                <a16:creationId xmlns:a16="http://schemas.microsoft.com/office/drawing/2014/main" id="{F9BB2DDF-D101-ADDB-8300-58447A489FB1}"/>
              </a:ext>
            </a:extLst>
          </p:cNvPr>
          <p:cNvSpPr txBox="1">
            <a:spLocks/>
          </p:cNvSpPr>
          <p:nvPr/>
        </p:nvSpPr>
        <p:spPr bwMode="gray">
          <a:xfrm>
            <a:off x="10717732" y="3135576"/>
            <a:ext cx="1295042" cy="1106890"/>
          </a:xfrm>
          <a:prstGeom prst="rect">
            <a:avLst/>
          </a:prstGeom>
        </p:spPr>
        <p:txBody>
          <a:bodyPr vert="horz" lIns="91440" tIns="45720" rIns="91440" bIns="45720" rtlCol="0" anchor="ctr">
            <a:noAutofit/>
          </a:bodyPr>
          <a:lstStyle>
            <a:defPPr>
              <a:defRPr lang="fr-FR"/>
            </a:defPPr>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MA" sz="1800" dirty="0"/>
              <a:t>Résultats et perspectives</a:t>
            </a:r>
            <a:endParaRPr lang="en-US" sz="1800" dirty="0">
              <a:solidFill>
                <a:schemeClr val="bg1"/>
              </a:solidFill>
            </a:endParaRPr>
          </a:p>
        </p:txBody>
      </p:sp>
    </p:spTree>
    <p:extLst>
      <p:ext uri="{BB962C8B-B14F-4D97-AF65-F5344CB8AC3E}">
        <p14:creationId xmlns:p14="http://schemas.microsoft.com/office/powerpoint/2010/main" val="224536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8" name="Oval 10">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9" name="Oval 11">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1" name="Oval 12">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3" name="Oval 13">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9" name="Oval 14">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1"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32"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33"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34" name="Rectangle 33">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useBgFill="1">
        <p:nvSpPr>
          <p:cNvPr id="45" name="Rectangle 44">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23">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5" name="Rectangle 24">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49"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grpSp>
      <p:sp>
        <p:nvSpPr>
          <p:cNvPr id="3" name="Titre 2">
            <a:extLst>
              <a:ext uri="{FF2B5EF4-FFF2-40B4-BE49-F238E27FC236}">
                <a16:creationId xmlns:a16="http://schemas.microsoft.com/office/drawing/2014/main" id="{3474D05E-8A36-8D9F-519E-DB514A69D886}"/>
              </a:ext>
            </a:extLst>
          </p:cNvPr>
          <p:cNvSpPr>
            <a:spLocks noGrp="1"/>
          </p:cNvSpPr>
          <p:nvPr>
            <p:ph type="title"/>
          </p:nvPr>
        </p:nvSpPr>
        <p:spPr>
          <a:xfrm>
            <a:off x="804249" y="1085549"/>
            <a:ext cx="3430947" cy="4686903"/>
          </a:xfrm>
        </p:spPr>
        <p:txBody>
          <a:bodyPr vert="horz" lIns="91440" tIns="45720" rIns="91440" bIns="45720" rtlCol="0" anchor="ctr">
            <a:normAutofit/>
          </a:bodyPr>
          <a:lstStyle>
            <a:defPPr>
              <a:defRPr lang="fr-FR"/>
            </a:defPPr>
          </a:lstStyle>
          <a:p>
            <a:pPr algn="r"/>
            <a:r>
              <a:rPr lang="fr-MA" sz="1800" b="1" kern="100" dirty="0">
                <a:solidFill>
                  <a:schemeClr val="tx1">
                    <a:lumMod val="95000"/>
                  </a:schemeClr>
                </a:solidFill>
                <a:effectLst/>
                <a:latin typeface="Aptos" panose="020B0004020202020204" pitchFamily="34" charset="0"/>
                <a:ea typeface="Aptos" panose="020B0004020202020204" pitchFamily="34" charset="0"/>
                <a:cs typeface="Times New Roman" panose="02020603050405020304" pitchFamily="18" charset="0"/>
              </a:rPr>
              <a:t>Contexte et Problématique</a:t>
            </a:r>
            <a:br>
              <a:rPr lang="fr-MA" sz="1800" kern="100" dirty="0">
                <a:solidFill>
                  <a:schemeClr val="tx1">
                    <a:lumMod val="95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3600" dirty="0">
              <a:solidFill>
                <a:schemeClr val="tx1">
                  <a:lumMod val="95000"/>
                </a:schemeClr>
              </a:solidFill>
            </a:endParaRPr>
          </a:p>
        </p:txBody>
      </p:sp>
      <p:cxnSp>
        <p:nvCxnSpPr>
          <p:cNvPr id="51" name="Straight Connector 27">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Espace réservé du contenu 3">
            <a:extLst>
              <a:ext uri="{FF2B5EF4-FFF2-40B4-BE49-F238E27FC236}">
                <a16:creationId xmlns:a16="http://schemas.microsoft.com/office/drawing/2014/main" id="{B20C1E08-E337-110E-DB8E-41BA4A3341A1}"/>
              </a:ext>
            </a:extLst>
          </p:cNvPr>
          <p:cNvSpPr>
            <a:spLocks noGrp="1"/>
          </p:cNvSpPr>
          <p:nvPr>
            <p:ph sz="quarter" idx="10"/>
          </p:nvPr>
        </p:nvSpPr>
        <p:spPr>
          <a:xfrm>
            <a:off x="5041399" y="1085549"/>
            <a:ext cx="5579707" cy="4686903"/>
          </a:xfrm>
        </p:spPr>
        <p:txBody>
          <a:bodyPr vert="horz" lIns="91440" tIns="45720" rIns="91440" bIns="45720" rtlCol="0" anchor="ctr">
            <a:normAutofit/>
          </a:bodyPr>
          <a:lstStyle>
            <a:defPPr>
              <a:defRPr lang="fr-FR"/>
            </a:defPPr>
          </a:lstStyle>
          <a:p>
            <a:pPr>
              <a:buFont typeface="Wingdings 3" charset="2"/>
              <a:buChar char=""/>
            </a:pPr>
            <a:r>
              <a:rPr lang="fr-FR" dirty="0">
                <a:solidFill>
                  <a:schemeClr val="tx1"/>
                </a:solidFill>
              </a:rPr>
              <a:t>Pourquoi ce projet ?</a:t>
            </a:r>
          </a:p>
          <a:p>
            <a:r>
              <a:rPr lang="fr-FR" dirty="0">
                <a:solidFill>
                  <a:schemeClr val="tx1"/>
                </a:solidFill>
              </a:rPr>
              <a:t>Le volume de contenu numérique explose (blogs, rapports, </a:t>
            </a:r>
            <a:r>
              <a:rPr lang="fr-FR" dirty="0" err="1">
                <a:solidFill>
                  <a:schemeClr val="tx1"/>
                </a:solidFill>
              </a:rPr>
              <a:t>posts</a:t>
            </a:r>
            <a:r>
              <a:rPr lang="fr-FR" dirty="0">
                <a:solidFill>
                  <a:schemeClr val="tx1"/>
                </a:solidFill>
              </a:rPr>
              <a:t>, etc.)</a:t>
            </a:r>
          </a:p>
          <a:p>
            <a:r>
              <a:rPr lang="fr-FR" dirty="0">
                <a:solidFill>
                  <a:schemeClr val="tx1"/>
                </a:solidFill>
              </a:rPr>
              <a:t> Les utilisateurs soufrent à trouver ou produire des textes qui soient :</a:t>
            </a:r>
          </a:p>
          <a:p>
            <a:pPr>
              <a:buFont typeface="Wingdings 3" charset="2"/>
              <a:buChar char=""/>
            </a:pPr>
            <a:r>
              <a:rPr lang="fr-FR" dirty="0">
                <a:solidFill>
                  <a:schemeClr val="tx1"/>
                </a:solidFill>
              </a:rPr>
              <a:t>Pertinents</a:t>
            </a:r>
          </a:p>
          <a:p>
            <a:pPr>
              <a:buFont typeface="Wingdings 3" charset="2"/>
              <a:buChar char=""/>
            </a:pPr>
            <a:r>
              <a:rPr lang="fr-FR" dirty="0">
                <a:solidFill>
                  <a:schemeClr val="tx1"/>
                </a:solidFill>
              </a:rPr>
              <a:t>Fiables</a:t>
            </a:r>
          </a:p>
          <a:p>
            <a:pPr>
              <a:buFont typeface="Wingdings 3" charset="2"/>
              <a:buChar char=""/>
            </a:pPr>
            <a:r>
              <a:rPr lang="fr-FR" dirty="0">
                <a:solidFill>
                  <a:schemeClr val="tx1"/>
                </a:solidFill>
              </a:rPr>
              <a:t>Bien structurés</a:t>
            </a:r>
          </a:p>
          <a:p>
            <a:pPr>
              <a:buFont typeface="Wingdings 3" charset="2"/>
              <a:buChar char=""/>
            </a:pPr>
            <a:endParaRPr lang="en-US" dirty="0">
              <a:solidFill>
                <a:schemeClr val="tx1"/>
              </a:solidFill>
            </a:endParaRPr>
          </a:p>
        </p:txBody>
      </p:sp>
      <p:sp>
        <p:nvSpPr>
          <p:cNvPr id="2" name="Espace réservé du numéro de diapositive 1">
            <a:extLst>
              <a:ext uri="{FF2B5EF4-FFF2-40B4-BE49-F238E27FC236}">
                <a16:creationId xmlns:a16="http://schemas.microsoft.com/office/drawing/2014/main" id="{00255621-1D81-03E6-507B-CB20E070356A}"/>
              </a:ext>
            </a:extLst>
          </p:cNvPr>
          <p:cNvSpPr>
            <a:spLocks noGrp="1"/>
          </p:cNvSpPr>
          <p:nvPr>
            <p:ph type="sldNum" sz="quarter" idx="4"/>
          </p:nvPr>
        </p:nvSpPr>
        <p:spPr>
          <a:xfrm>
            <a:off x="10805504" y="317862"/>
            <a:ext cx="838199" cy="767687"/>
          </a:xfrm>
        </p:spPr>
        <p:txBody>
          <a:bodyPr vert="horz" lIns="91440" tIns="45720" rIns="91440" bIns="45720" rtlCol="0" anchor="b">
            <a:normAutofit/>
          </a:bodyPr>
          <a:lstStyle>
            <a:defPPr>
              <a:defRPr lang="fr-FR"/>
            </a:defPPr>
          </a:lstStyle>
          <a:p>
            <a:pPr>
              <a:spcAft>
                <a:spcPts val="600"/>
              </a:spcAft>
            </a:pPr>
            <a:fld id="{B5CEABB6-07DC-46E8-9B57-56EC44A396E5}" type="slidenum">
              <a:rPr lang="en-US" sz="2800" smtClean="0"/>
              <a:pPr>
                <a:spcAft>
                  <a:spcPts val="600"/>
                </a:spcAft>
              </a:pPr>
              <a:t>3</a:t>
            </a:fld>
            <a:endParaRPr lang="en-US" sz="2800" dirty="0"/>
          </a:p>
        </p:txBody>
      </p:sp>
    </p:spTree>
    <p:extLst>
      <p:ext uri="{BB962C8B-B14F-4D97-AF65-F5344CB8AC3E}">
        <p14:creationId xmlns:p14="http://schemas.microsoft.com/office/powerpoint/2010/main" val="54205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a:extLst>
            <a:ext uri="{FF2B5EF4-FFF2-40B4-BE49-F238E27FC236}">
              <a16:creationId xmlns:a16="http://schemas.microsoft.com/office/drawing/2014/main" id="{B030B63D-B0D2-AC5B-7CEF-574CE1F56FC0}"/>
            </a:ext>
          </a:extLst>
        </p:cNvPr>
        <p:cNvGrpSpPr/>
        <p:nvPr/>
      </p:nvGrpSpPr>
      <p:grpSpPr>
        <a:xfrm>
          <a:off x="0" y="0"/>
          <a:ext cx="0" cy="0"/>
          <a:chOff x="0" y="0"/>
          <a:chExt cx="0" cy="0"/>
        </a:xfrm>
      </p:grpSpPr>
      <p:grpSp>
        <p:nvGrpSpPr>
          <p:cNvPr id="56" name="Group 55">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7" name="Rectangle 56">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58" name="Oval 57">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9" name="Oval 58">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60" name="Oval 59">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61" name="Oval 60">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62" name="Oval 61">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63"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64"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65"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67" name="Rectangle 66">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useBgFill="1">
        <p:nvSpPr>
          <p:cNvPr id="69" name="Rectangle 68">
            <a:extLst>
              <a:ext uri="{FF2B5EF4-FFF2-40B4-BE49-F238E27FC236}">
                <a16:creationId xmlns:a16="http://schemas.microsoft.com/office/drawing/2014/main" id="{01109B5D-BC35-4376-98A2-F53B03E4E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71" name="Freeform 5">
            <a:extLst>
              <a:ext uri="{FF2B5EF4-FFF2-40B4-BE49-F238E27FC236}">
                <a16:creationId xmlns:a16="http://schemas.microsoft.com/office/drawing/2014/main" id="{94D90C11-98A3-40E3-B04C-A3025D645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73" name="Rectangle 72">
            <a:extLst>
              <a:ext uri="{FF2B5EF4-FFF2-40B4-BE49-F238E27FC236}">
                <a16:creationId xmlns:a16="http://schemas.microsoft.com/office/drawing/2014/main" id="{A3B28FB1-97C9-4A9E-A45B-356508C2C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 name="Espace réservé du contenu 3">
            <a:extLst>
              <a:ext uri="{FF2B5EF4-FFF2-40B4-BE49-F238E27FC236}">
                <a16:creationId xmlns:a16="http://schemas.microsoft.com/office/drawing/2014/main" id="{A3E878CD-A0BC-E964-86B0-41C47A9BACA3}"/>
              </a:ext>
            </a:extLst>
          </p:cNvPr>
          <p:cNvSpPr>
            <a:spLocks noGrp="1"/>
          </p:cNvSpPr>
          <p:nvPr>
            <p:ph sz="quarter" idx="10"/>
          </p:nvPr>
        </p:nvSpPr>
        <p:spPr>
          <a:xfrm>
            <a:off x="697849" y="2846052"/>
            <a:ext cx="4828308" cy="2569597"/>
          </a:xfrm>
        </p:spPr>
        <p:txBody>
          <a:bodyPr vert="horz" lIns="91440" tIns="45720" rIns="91440" bIns="45720" rtlCol="0">
            <a:normAutofit/>
          </a:bodyPr>
          <a:lstStyle>
            <a:defPPr>
              <a:defRPr lang="fr-FR"/>
            </a:defPPr>
          </a:lstStyle>
          <a:p>
            <a:pPr>
              <a:buFont typeface="Wingdings 3" charset="2"/>
              <a:buChar char=""/>
            </a:pPr>
            <a:r>
              <a:rPr lang="en-US" dirty="0">
                <a:solidFill>
                  <a:schemeClr val="tx1"/>
                </a:solidFill>
              </a:rPr>
              <a:t> </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Génèrent des textes sans prise en compte du contexte réel</a:t>
            </a:r>
          </a:p>
          <a:p>
            <a:pPr>
              <a:buFont typeface="Wingdings 3" charset="2"/>
              <a:buChar char=""/>
            </a:pPr>
            <a:r>
              <a:rPr lang="en-US" dirty="0">
                <a:solidFill>
                  <a:schemeClr val="tx1"/>
                </a:solidFill>
              </a:rPr>
              <a:t> </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Manquent de vérification croisée ou de cohérence entre paragraphes</a:t>
            </a:r>
            <a:endParaRPr lang="en-US" dirty="0">
              <a:solidFill>
                <a:schemeClr val="tx1"/>
              </a:solidFill>
            </a:endParaRPr>
          </a:p>
          <a:p>
            <a:pPr>
              <a:buFont typeface="Wingdings 3" charset="2"/>
              <a:buChar char=""/>
            </a:pPr>
            <a:r>
              <a:rPr lang="fr-MA" sz="1800" kern="100" dirty="0">
                <a:effectLst/>
                <a:latin typeface="Aptos" panose="020B0004020202020204" pitchFamily="34" charset="0"/>
                <a:ea typeface="Aptos" panose="020B0004020202020204" pitchFamily="34" charset="0"/>
                <a:cs typeface="Times New Roman" panose="02020603050405020304" pitchFamily="18" charset="0"/>
              </a:rPr>
              <a:t>Ne sont pas collaboratifs : un seul modèle fait tout</a:t>
            </a:r>
          </a:p>
          <a:p>
            <a:pPr>
              <a:buFont typeface="Wingdings 3" charset="2"/>
              <a:buChar char=""/>
            </a:pPr>
            <a:endParaRPr lang="en-US" dirty="0">
              <a:solidFill>
                <a:schemeClr val="tx1"/>
              </a:solidFill>
            </a:endParaRPr>
          </a:p>
        </p:txBody>
      </p:sp>
      <p:sp>
        <p:nvSpPr>
          <p:cNvPr id="12" name="Titre 2">
            <a:extLst>
              <a:ext uri="{FF2B5EF4-FFF2-40B4-BE49-F238E27FC236}">
                <a16:creationId xmlns:a16="http://schemas.microsoft.com/office/drawing/2014/main" id="{B5244D01-92B0-7255-F3D1-58161D35EF52}"/>
              </a:ext>
            </a:extLst>
          </p:cNvPr>
          <p:cNvSpPr>
            <a:spLocks noGrp="1"/>
          </p:cNvSpPr>
          <p:nvPr>
            <p:ph type="title"/>
          </p:nvPr>
        </p:nvSpPr>
        <p:spPr>
          <a:xfrm>
            <a:off x="7822136" y="1435974"/>
            <a:ext cx="3237885" cy="725390"/>
          </a:xfrm>
        </p:spPr>
        <p:txBody>
          <a:bodyPr vert="horz" lIns="91440" tIns="45720" rIns="91440" bIns="45720" rtlCol="0" anchor="ctr">
            <a:normAutofit/>
          </a:bodyPr>
          <a:lstStyle>
            <a:defPPr>
              <a:defRPr lang="fr-FR"/>
            </a:defPPr>
          </a:lstStyle>
          <a:p>
            <a:pPr marL="228600">
              <a:lnSpc>
                <a:spcPct val="115000"/>
              </a:lnSpc>
              <a:spcAft>
                <a:spcPts val="800"/>
              </a:spcAft>
            </a:pPr>
            <a:r>
              <a:rPr lang="fr-M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Solution envisagée</a:t>
            </a:r>
            <a:endParaRPr lang="fr-M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Titre 2">
            <a:extLst>
              <a:ext uri="{FF2B5EF4-FFF2-40B4-BE49-F238E27FC236}">
                <a16:creationId xmlns:a16="http://schemas.microsoft.com/office/drawing/2014/main" id="{D4FCF8A8-B412-5B7C-36F9-E11685D5AA3B}"/>
              </a:ext>
            </a:extLst>
          </p:cNvPr>
          <p:cNvSpPr txBox="1">
            <a:spLocks/>
          </p:cNvSpPr>
          <p:nvPr/>
        </p:nvSpPr>
        <p:spPr bwMode="gray">
          <a:xfrm>
            <a:off x="1062819" y="1561180"/>
            <a:ext cx="3237885" cy="725390"/>
          </a:xfrm>
          <a:prstGeom prst="rect">
            <a:avLst/>
          </a:prstGeom>
        </p:spPr>
        <p:txBody>
          <a:bodyPr vert="horz" lIns="91440" tIns="45720" rIns="91440" bIns="45720" rtlCol="0" anchor="ctr">
            <a:normAutofit/>
          </a:bodyPr>
          <a:lstStyle>
            <a:defPPr>
              <a:defRPr lang="fr-FR"/>
            </a:defPPr>
            <a:lvl1pPr algn="l" defTabSz="457200" rtl="0" eaLnBrk="1" latinLnBrk="0" hangingPunct="1">
              <a:spcBef>
                <a:spcPct val="0"/>
              </a:spcBef>
              <a:buNone/>
              <a:defRPr lang="fr-F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8600">
              <a:lnSpc>
                <a:spcPct val="115000"/>
              </a:lnSpc>
              <a:spcAft>
                <a:spcPts val="800"/>
              </a:spcAft>
            </a:pPr>
            <a:r>
              <a:rPr lang="fr-MA" sz="18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Limites actuelles des </a:t>
            </a:r>
            <a:r>
              <a:rPr lang="fr-MA" sz="1800" b="1" kern="100" dirty="0" err="1">
                <a:solidFill>
                  <a:schemeClr val="tx1"/>
                </a:solidFill>
                <a:effectLst/>
                <a:latin typeface="Aptos" panose="020B0004020202020204" pitchFamily="34" charset="0"/>
                <a:ea typeface="Aptos" panose="020B0004020202020204" pitchFamily="34" charset="0"/>
                <a:cs typeface="Times New Roman" panose="02020603050405020304" pitchFamily="18" charset="0"/>
              </a:rPr>
              <a:t>LLMs</a:t>
            </a:r>
            <a:endParaRPr lang="fr-M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Espace réservé du contenu 3">
            <a:extLst>
              <a:ext uri="{FF2B5EF4-FFF2-40B4-BE49-F238E27FC236}">
                <a16:creationId xmlns:a16="http://schemas.microsoft.com/office/drawing/2014/main" id="{AE556D6C-3631-70C7-3E80-4CCB5F5E6EE2}"/>
              </a:ext>
            </a:extLst>
          </p:cNvPr>
          <p:cNvSpPr txBox="1">
            <a:spLocks/>
          </p:cNvSpPr>
          <p:nvPr/>
        </p:nvSpPr>
        <p:spPr>
          <a:xfrm>
            <a:off x="6403651" y="2774653"/>
            <a:ext cx="4926715" cy="2569597"/>
          </a:xfrm>
          <a:prstGeom prst="rect">
            <a:avLst/>
          </a:prstGeom>
        </p:spPr>
        <p:txBody>
          <a:bodyPr vert="horz" lIns="91440" tIns="45720" rIns="91440" bIns="45720" rtlCol="0">
            <a:normAutofit/>
          </a:bodyPr>
          <a:lstStyle>
            <a:defPPr>
              <a:defRPr lang="fr-FR"/>
            </a:defPPr>
            <a:lvl1pPr marL="0" indent="0" algn="l" defTabSz="457200" rtl="0" eaLnBrk="1" latinLnBrk="0" hangingPunct="1">
              <a:lnSpc>
                <a:spcPct val="120000"/>
              </a:lnSpc>
              <a:spcBef>
                <a:spcPts val="1000"/>
              </a:spcBef>
              <a:spcAft>
                <a:spcPts val="0"/>
              </a:spcAft>
              <a:buClr>
                <a:schemeClr val="accent1"/>
              </a:buClr>
              <a:buSzPct val="80000"/>
              <a:buFont typeface="Wingdings 3" charset="2"/>
              <a:buNone/>
              <a:defRPr lang="fr-FR" sz="2000" b="0" i="0" kern="1200">
                <a:solidFill>
                  <a:schemeClr val="tx1">
                    <a:lumMod val="75000"/>
                    <a:lumOff val="25000"/>
                  </a:schemeClr>
                </a:solidFill>
                <a:latin typeface="+mn-lt"/>
                <a:ea typeface="+mn-ea"/>
                <a:cs typeface="+mn-cs"/>
              </a:defRPr>
            </a:lvl1pPr>
            <a:lvl2pPr marL="742950" indent="-285750" algn="l" defTabSz="457200" rtl="0" eaLnBrk="1" latinLnBrk="0" hangingPunct="1">
              <a:lnSpc>
                <a:spcPct val="120000"/>
              </a:lnSpc>
              <a:spcBef>
                <a:spcPts val="1000"/>
              </a:spcBef>
              <a:spcAft>
                <a:spcPts val="0"/>
              </a:spcAft>
              <a:buClr>
                <a:schemeClr val="accent1"/>
              </a:buClr>
              <a:buSzPct val="80000"/>
              <a:buFont typeface="Wingdings 3" charset="2"/>
              <a:buChar char=""/>
              <a:defRPr lang="fr-FR" sz="1800" b="0" i="0" kern="1200">
                <a:solidFill>
                  <a:schemeClr val="tx1">
                    <a:lumMod val="75000"/>
                    <a:lumOff val="25000"/>
                  </a:schemeClr>
                </a:solidFill>
                <a:latin typeface="+mn-lt"/>
                <a:ea typeface="+mn-ea"/>
                <a:cs typeface="+mn-cs"/>
              </a:defRPr>
            </a:lvl2pPr>
            <a:lvl3pPr marL="1143000" indent="-228600" algn="l" defTabSz="457200" rtl="0" eaLnBrk="1" latinLnBrk="0" hangingPunct="1">
              <a:lnSpc>
                <a:spcPct val="120000"/>
              </a:lnSpc>
              <a:spcBef>
                <a:spcPts val="1000"/>
              </a:spcBef>
              <a:spcAft>
                <a:spcPts val="0"/>
              </a:spcAft>
              <a:buClr>
                <a:schemeClr val="accent1"/>
              </a:buClr>
              <a:buSzPct val="80000"/>
              <a:buFont typeface="Wingdings 3" charset="2"/>
              <a:buChar char=""/>
              <a:defRPr lang="fr-FR" sz="1600" b="0" i="0" kern="1200">
                <a:solidFill>
                  <a:schemeClr val="tx1">
                    <a:lumMod val="75000"/>
                    <a:lumOff val="25000"/>
                  </a:schemeClr>
                </a:solidFill>
                <a:latin typeface="+mn-lt"/>
                <a:ea typeface="+mn-ea"/>
                <a:cs typeface="+mn-cs"/>
              </a:defRPr>
            </a:lvl3pPr>
            <a:lvl4pPr marL="1600200" indent="-228600" algn="l" defTabSz="457200" rtl="0" eaLnBrk="1" latinLnBrk="0" hangingPunct="1">
              <a:lnSpc>
                <a:spcPct val="120000"/>
              </a:lnSpc>
              <a:spcBef>
                <a:spcPts val="1000"/>
              </a:spcBef>
              <a:spcAft>
                <a:spcPts val="0"/>
              </a:spcAft>
              <a:buClr>
                <a:schemeClr val="accent1"/>
              </a:buClr>
              <a:buSzPct val="80000"/>
              <a:buFont typeface="Wingdings 3" charset="2"/>
              <a:buChar char=""/>
              <a:defRPr lang="fr-FR" sz="1400" b="0" i="0" kern="1200">
                <a:solidFill>
                  <a:schemeClr val="tx1">
                    <a:lumMod val="75000"/>
                    <a:lumOff val="25000"/>
                  </a:schemeClr>
                </a:solidFill>
                <a:latin typeface="+mn-lt"/>
                <a:ea typeface="+mn-ea"/>
                <a:cs typeface="+mn-cs"/>
              </a:defRPr>
            </a:lvl4pPr>
            <a:lvl5pPr marL="2057400" indent="-228600" algn="l" defTabSz="457200" rtl="0" eaLnBrk="1" latinLnBrk="0" hangingPunct="1">
              <a:lnSpc>
                <a:spcPct val="120000"/>
              </a:lnSpc>
              <a:spcBef>
                <a:spcPts val="1000"/>
              </a:spcBef>
              <a:spcAft>
                <a:spcPts val="0"/>
              </a:spcAft>
              <a:buClr>
                <a:schemeClr val="accent1"/>
              </a:buClr>
              <a:buSzPct val="80000"/>
              <a:buFont typeface="Wingdings 3" charset="2"/>
              <a:buChar char=""/>
              <a:defRPr lang="fr-FR" sz="14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28600">
              <a:lnSpc>
                <a:spcPct val="115000"/>
              </a:lnSpc>
              <a:spcAft>
                <a:spcPts val="800"/>
              </a:spcAft>
              <a:buNone/>
            </a:pPr>
            <a:r>
              <a:rPr lang="fr-MA" sz="1800" b="1" kern="100" dirty="0">
                <a:effectLst/>
                <a:latin typeface="Aptos" panose="020B0004020202020204" pitchFamily="34" charset="0"/>
                <a:ea typeface="Aptos" panose="020B0004020202020204" pitchFamily="34" charset="0"/>
                <a:cs typeface="Times New Roman" panose="02020603050405020304" pitchFamily="18" charset="0"/>
              </a:rPr>
              <a:t>Combiner plusieurs agents IA spécialisés</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 chacun ayant un rôle précis :</a:t>
            </a:r>
            <a:endParaRPr lang="fr-MA" sz="1800" kern="100" dirty="0">
              <a:latin typeface="Aptos" panose="020B0004020202020204" pitchFamily="34" charset="0"/>
              <a:ea typeface="Aptos" panose="020B0004020202020204" pitchFamily="34" charset="0"/>
              <a:cs typeface="Times New Roman" panose="02020603050405020304" pitchFamily="18" charset="0"/>
            </a:endParaRPr>
          </a:p>
          <a:p>
            <a:pPr algn="ctr">
              <a:buFont typeface="Wingdings 3" charset="2"/>
              <a:buChar char=""/>
            </a:pPr>
            <a:r>
              <a:rPr lang="en-US" dirty="0">
                <a:solidFill>
                  <a:schemeClr val="tx1"/>
                </a:solidFill>
              </a:rPr>
              <a:t> </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Recherche, planification, rédaction, relecture</a:t>
            </a:r>
          </a:p>
          <a:p>
            <a:pPr algn="ctr">
              <a:buFont typeface="Wingdings 3" charset="2"/>
              <a:buChar char=""/>
            </a:pPr>
            <a:r>
              <a:rPr lang="fr-MA" sz="1800" kern="100" dirty="0">
                <a:effectLst/>
                <a:latin typeface="Aptos" panose="020B0004020202020204" pitchFamily="34" charset="0"/>
                <a:ea typeface="Aptos" panose="020B0004020202020204" pitchFamily="34" charset="0"/>
                <a:cs typeface="Times New Roman" panose="02020603050405020304" pitchFamily="18" charset="0"/>
              </a:rPr>
              <a:t>Coordination via </a:t>
            </a:r>
            <a:r>
              <a:rPr lang="fr-MA" sz="1800" b="1" kern="100" dirty="0" err="1">
                <a:effectLst/>
                <a:latin typeface="Aptos" panose="020B0004020202020204" pitchFamily="34" charset="0"/>
                <a:ea typeface="Aptos" panose="020B0004020202020204" pitchFamily="34" charset="0"/>
                <a:cs typeface="Times New Roman" panose="02020603050405020304" pitchFamily="18" charset="0"/>
              </a:rPr>
              <a:t>CrewAI</a:t>
            </a:r>
            <a:endParaRPr lang="fr-MA" sz="1800" b="1" kern="100" dirty="0">
              <a:effectLst/>
              <a:latin typeface="Aptos" panose="020B0004020202020204" pitchFamily="34" charset="0"/>
              <a:ea typeface="Aptos" panose="020B0004020202020204" pitchFamily="34" charset="0"/>
              <a:cs typeface="Times New Roman" panose="02020603050405020304" pitchFamily="18" charset="0"/>
            </a:endParaRPr>
          </a:p>
          <a:p>
            <a:pPr algn="ctr">
              <a:buFont typeface="Wingdings 3" charset="2"/>
              <a:buChar char=""/>
            </a:pPr>
            <a:r>
              <a:rPr lang="fr-MA" sz="1800" kern="100" dirty="0">
                <a:effectLst/>
                <a:latin typeface="Aptos" panose="020B0004020202020204" pitchFamily="34" charset="0"/>
                <a:ea typeface="Aptos" panose="020B0004020202020204" pitchFamily="34" charset="0"/>
                <a:cs typeface="Times New Roman" panose="02020603050405020304" pitchFamily="18" charset="0"/>
              </a:rPr>
              <a:t>Enrichissement par </a:t>
            </a:r>
            <a:r>
              <a:rPr lang="fr-MA" sz="1800" b="1" kern="100" dirty="0">
                <a:effectLst/>
                <a:latin typeface="Aptos" panose="020B0004020202020204" pitchFamily="34" charset="0"/>
                <a:ea typeface="Aptos" panose="020B0004020202020204" pitchFamily="34" charset="0"/>
                <a:cs typeface="Times New Roman" panose="02020603050405020304" pitchFamily="18" charset="0"/>
              </a:rPr>
              <a:t>RAG</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 et </a:t>
            </a:r>
            <a:r>
              <a:rPr lang="fr-MA" sz="1800" b="1" kern="100" dirty="0">
                <a:effectLst/>
                <a:latin typeface="Aptos" panose="020B0004020202020204" pitchFamily="34" charset="0"/>
                <a:ea typeface="Aptos" panose="020B0004020202020204" pitchFamily="34" charset="0"/>
                <a:cs typeface="Times New Roman" panose="02020603050405020304" pitchFamily="18" charset="0"/>
              </a:rPr>
              <a:t>base vectorielle</a:t>
            </a:r>
            <a:r>
              <a:rPr lang="fr-MA" sz="1800" kern="100" dirty="0">
                <a:effectLst/>
                <a:latin typeface="Aptos" panose="020B0004020202020204" pitchFamily="34" charset="0"/>
                <a:ea typeface="Aptos" panose="020B0004020202020204" pitchFamily="34" charset="0"/>
                <a:cs typeface="Times New Roman" panose="02020603050405020304" pitchFamily="18" charset="0"/>
              </a:rPr>
              <a:t> (accès contextuel aux documents</a:t>
            </a:r>
          </a:p>
          <a:p>
            <a:pPr algn="ctr">
              <a:buFont typeface="Wingdings 3" charset="2"/>
              <a:buChar char=""/>
            </a:pPr>
            <a:endParaRPr lang="fr-MA" sz="1800" kern="100" dirty="0">
              <a:latin typeface="Aptos" panose="020B0004020202020204" pitchFamily="34" charset="0"/>
              <a:ea typeface="Aptos" panose="020B0004020202020204" pitchFamily="34" charset="0"/>
              <a:cs typeface="Times New Roman" panose="02020603050405020304" pitchFamily="18" charset="0"/>
            </a:endParaRPr>
          </a:p>
          <a:p>
            <a:pPr algn="ctr">
              <a:buFont typeface="Wingdings 3" charset="2"/>
              <a:buChar char=""/>
            </a:pPr>
            <a:endParaRPr lang="en-US" dirty="0">
              <a:solidFill>
                <a:schemeClr val="tx1"/>
              </a:solidFill>
            </a:endParaRPr>
          </a:p>
        </p:txBody>
      </p:sp>
      <p:sp>
        <p:nvSpPr>
          <p:cNvPr id="2" name="Espace réservé du numéro de diapositive 3">
            <a:extLst>
              <a:ext uri="{FF2B5EF4-FFF2-40B4-BE49-F238E27FC236}">
                <a16:creationId xmlns:a16="http://schemas.microsoft.com/office/drawing/2014/main" id="{BC35AEE7-D7BE-4DA6-3265-507A2CDA1EEA}"/>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a:spcAft>
                <a:spcPts val="600"/>
              </a:spcAft>
            </a:pPr>
            <a:fld id="{B5CEABB6-07DC-46E8-9B57-56EC44A396E5}" type="slidenum">
              <a:rPr lang="en-US" sz="2800" b="0" i="0" kern="1200">
                <a:solidFill>
                  <a:srgbClr val="FFFFFF"/>
                </a:solidFill>
                <a:latin typeface="+mn-lt"/>
                <a:ea typeface="+mn-ea"/>
                <a:cs typeface="+mn-cs"/>
              </a:rPr>
              <a:pPr algn="ctr">
                <a:spcAft>
                  <a:spcPts val="600"/>
                </a:spcAft>
              </a:pPr>
              <a:t>4</a:t>
            </a:fld>
            <a:endParaRPr lang="en-US" sz="2800" b="0" i="0" kern="1200" dirty="0">
              <a:solidFill>
                <a:srgbClr val="FFFFFF"/>
              </a:solidFill>
              <a:latin typeface="+mn-lt"/>
              <a:ea typeface="+mn-ea"/>
              <a:cs typeface="+mn-cs"/>
            </a:endParaRPr>
          </a:p>
        </p:txBody>
      </p:sp>
    </p:spTree>
    <p:extLst>
      <p:ext uri="{BB962C8B-B14F-4D97-AF65-F5344CB8AC3E}">
        <p14:creationId xmlns:p14="http://schemas.microsoft.com/office/powerpoint/2010/main" val="879846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4" name="Rectangle 7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75" name="Oval 7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76" name="Oval 7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77" name="Oval 7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78" name="Oval 7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79" name="Oval 7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8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8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84" name="Rectangle 8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6" name="Rectangle 85">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fr-MA"/>
          </a:p>
        </p:txBody>
      </p:sp>
      <p:sp>
        <p:nvSpPr>
          <p:cNvPr id="88"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fr-MA"/>
          </a:p>
        </p:txBody>
      </p:sp>
      <p:sp>
        <p:nvSpPr>
          <p:cNvPr id="90" name="Freeform: Shape 89">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fr-MA"/>
          </a:p>
        </p:txBody>
      </p:sp>
      <p:sp>
        <p:nvSpPr>
          <p:cNvPr id="92"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2" name="Titre 1">
            <a:extLst>
              <a:ext uri="{FF2B5EF4-FFF2-40B4-BE49-F238E27FC236}">
                <a16:creationId xmlns:a16="http://schemas.microsoft.com/office/drawing/2014/main" id="{6A36FD5F-786B-1974-5F47-94CA02CFA6E5}"/>
              </a:ext>
            </a:extLst>
          </p:cNvPr>
          <p:cNvSpPr>
            <a:spLocks noGrp="1"/>
          </p:cNvSpPr>
          <p:nvPr>
            <p:ph type="title"/>
          </p:nvPr>
        </p:nvSpPr>
        <p:spPr>
          <a:xfrm>
            <a:off x="639098" y="629265"/>
            <a:ext cx="5132438" cy="1622322"/>
          </a:xfrm>
        </p:spPr>
        <p:txBody>
          <a:bodyPr vert="horz" lIns="91440" tIns="45720" rIns="91440" bIns="45720" rtlCol="0" anchor="ctr">
            <a:normAutofit/>
          </a:bodyPr>
          <a:lstStyle>
            <a:defPPr>
              <a:defRPr lang="fr-FR"/>
            </a:defPPr>
          </a:lstStyle>
          <a:p>
            <a:r>
              <a:rPr lang="en-US" sz="3600" b="0" i="0" kern="1200" dirty="0">
                <a:solidFill>
                  <a:srgbClr val="EBEBEB"/>
                </a:solidFill>
                <a:latin typeface="+mj-lt"/>
                <a:ea typeface="+mj-ea"/>
                <a:cs typeface="+mj-cs"/>
              </a:rPr>
              <a:t>3. Architecture Générale du Système</a:t>
            </a:r>
          </a:p>
        </p:txBody>
      </p:sp>
      <p:pic>
        <p:nvPicPr>
          <p:cNvPr id="12" name="Espace réservé pour une image  11" descr="Une image contenant texte, capture d’écran, Police, diagramme&#10;&#10;Le contenu généré par l’IA peut être incorrect.">
            <a:extLst>
              <a:ext uri="{FF2B5EF4-FFF2-40B4-BE49-F238E27FC236}">
                <a16:creationId xmlns:a16="http://schemas.microsoft.com/office/drawing/2014/main" id="{183EDF2E-5AAB-DC19-824C-0801BD052954}"/>
              </a:ext>
            </a:extLst>
          </p:cNvPr>
          <p:cNvPicPr>
            <a:picLocks noGrp="1" noChangeAspect="1"/>
          </p:cNvPicPr>
          <p:nvPr>
            <p:ph type="pic" sz="quarter" idx="10"/>
          </p:nvPr>
        </p:nvPicPr>
        <p:blipFill>
          <a:blip r:embed="rId4"/>
          <a:srcRect t="4942" r="1" b="4943"/>
          <a:stretch/>
        </p:blipFill>
        <p:spPr>
          <a:xfrm>
            <a:off x="6714836" y="1262074"/>
            <a:ext cx="4828707" cy="4351433"/>
          </a:xfrm>
          <a:prstGeom prst="rect">
            <a:avLst/>
          </a:prstGeom>
        </p:spPr>
      </p:pic>
      <p:sp>
        <p:nvSpPr>
          <p:cNvPr id="94" name="Rectangle 93">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3" name="Titre 1">
            <a:extLst>
              <a:ext uri="{FF2B5EF4-FFF2-40B4-BE49-F238E27FC236}">
                <a16:creationId xmlns:a16="http://schemas.microsoft.com/office/drawing/2014/main" id="{0029F07E-BB8C-EDC4-514B-AB4055A27B4F}"/>
              </a:ext>
            </a:extLst>
          </p:cNvPr>
          <p:cNvSpPr txBox="1">
            <a:spLocks/>
          </p:cNvSpPr>
          <p:nvPr/>
        </p:nvSpPr>
        <p:spPr bwMode="gray">
          <a:xfrm>
            <a:off x="639098" y="2418735"/>
            <a:ext cx="5132439" cy="3811742"/>
          </a:xfrm>
          <a:prstGeom prst="rect">
            <a:avLst/>
          </a:prstGeom>
        </p:spPr>
        <p:txBody>
          <a:bodyPr vert="horz" lIns="91440" tIns="45720" rIns="91440" bIns="45720" rtlCol="0" anchor="ctr">
            <a:normAutofit/>
          </a:bodyPr>
          <a:lstStyle>
            <a:defPPr>
              <a:defRPr lang="fr-FR"/>
            </a:defPPr>
            <a:lvl1pPr algn="l" defTabSz="457200" rtl="0" eaLnBrk="1" latinLnBrk="0" hangingPunct="1">
              <a:spcBef>
                <a:spcPct val="0"/>
              </a:spcBef>
              <a:buNone/>
              <a:defRPr lang="fr-FR" sz="48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Bef>
                <a:spcPts val="1000"/>
              </a:spcBef>
              <a:buClr>
                <a:schemeClr val="accent1"/>
              </a:buClr>
              <a:buSzPct val="80000"/>
              <a:buFont typeface="Wingdings 3" charset="2"/>
              <a:buChar char=""/>
            </a:pPr>
            <a:r>
              <a:rPr lang="en-US" sz="1200" dirty="0">
                <a:solidFill>
                  <a:srgbClr val="FFFFFF"/>
                </a:solidFill>
                <a:latin typeface="+mn-lt"/>
                <a:ea typeface="+mn-ea"/>
                <a:cs typeface="+mn-cs"/>
              </a:rPr>
              <a:t>Cette architecture </a:t>
            </a:r>
            <a:r>
              <a:rPr lang="en-US" sz="1200" dirty="0" err="1">
                <a:solidFill>
                  <a:srgbClr val="FFFFFF"/>
                </a:solidFill>
                <a:latin typeface="+mn-lt"/>
                <a:ea typeface="+mn-ea"/>
                <a:cs typeface="+mn-cs"/>
              </a:rPr>
              <a:t>s’appuie</a:t>
            </a:r>
            <a:r>
              <a:rPr lang="en-US" sz="1200" dirty="0">
                <a:solidFill>
                  <a:srgbClr val="FFFFFF"/>
                </a:solidFill>
                <a:latin typeface="+mn-lt"/>
                <a:ea typeface="+mn-ea"/>
                <a:cs typeface="+mn-cs"/>
              </a:rPr>
              <a:t> sur </a:t>
            </a:r>
            <a:r>
              <a:rPr lang="en-US" sz="1200" dirty="0" err="1">
                <a:solidFill>
                  <a:srgbClr val="FFFFFF"/>
                </a:solidFill>
                <a:latin typeface="+mn-lt"/>
                <a:ea typeface="+mn-ea"/>
                <a:cs typeface="+mn-cs"/>
              </a:rPr>
              <a:t>une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chaîne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structurée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d’agents</a:t>
            </a:r>
            <a:r>
              <a:rPr lang="en-US" sz="1200" dirty="0">
                <a:solidFill>
                  <a:srgbClr val="FFFFFF"/>
                </a:solidFill>
                <a:latin typeface="+mn-lt"/>
                <a:ea typeface="+mn-ea"/>
                <a:cs typeface="+mn-cs"/>
              </a:rPr>
              <a:t> IA, chacun </a:t>
            </a:r>
            <a:r>
              <a:rPr lang="en-US" sz="1200" dirty="0" err="1">
                <a:solidFill>
                  <a:srgbClr val="FFFFFF"/>
                </a:solidFill>
                <a:latin typeface="+mn-lt"/>
                <a:ea typeface="+mn-ea"/>
                <a:cs typeface="+mn-cs"/>
              </a:rPr>
              <a:t>spécialisé</a:t>
            </a:r>
            <a:r>
              <a:rPr lang="en-US" sz="1200" dirty="0">
                <a:solidFill>
                  <a:srgbClr val="FFFFFF"/>
                </a:solidFill>
                <a:latin typeface="+mn-lt"/>
                <a:ea typeface="+mn-ea"/>
                <a:cs typeface="+mn-cs"/>
              </a:rPr>
              <a:t> dans </a:t>
            </a:r>
            <a:r>
              <a:rPr lang="en-US" sz="1200" dirty="0" err="1">
                <a:solidFill>
                  <a:srgbClr val="FFFFFF"/>
                </a:solidFill>
                <a:latin typeface="+mn-lt"/>
                <a:ea typeface="+mn-ea"/>
                <a:cs typeface="+mn-cs"/>
              </a:rPr>
              <a:t>une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tâche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précise</a:t>
            </a:r>
            <a:r>
              <a:rPr lang="en-US" sz="1200" dirty="0">
                <a:solidFill>
                  <a:srgbClr val="FFFFFF"/>
                </a:solidFill>
                <a:latin typeface="+mn-lt"/>
                <a:ea typeface="+mn-ea"/>
                <a:cs typeface="+mn-cs"/>
              </a:rPr>
              <a:t>.</a:t>
            </a:r>
          </a:p>
          <a:p>
            <a:pPr>
              <a:lnSpc>
                <a:spcPct val="90000"/>
              </a:lnSpc>
              <a:spcBef>
                <a:spcPts val="1000"/>
              </a:spcBef>
              <a:buClr>
                <a:schemeClr val="accent1"/>
              </a:buClr>
              <a:buSzPct val="80000"/>
              <a:buFont typeface="Wingdings 3" charset="2"/>
              <a:buChar char=""/>
            </a:pPr>
            <a:r>
              <a:rPr lang="en-US" sz="1200" dirty="0">
                <a:solidFill>
                  <a:srgbClr val="FFFFFF"/>
                </a:solidFill>
                <a:latin typeface="+mn-lt"/>
                <a:ea typeface="+mn-ea"/>
                <a:cs typeface="+mn-cs"/>
              </a:rPr>
              <a:t>Le processus commence par le </a:t>
            </a:r>
            <a:r>
              <a:rPr lang="en-US" sz="1200" dirty="0" err="1">
                <a:solidFill>
                  <a:srgbClr val="FFFFFF"/>
                </a:solidFill>
                <a:latin typeface="+mn-lt"/>
                <a:ea typeface="+mn-ea"/>
                <a:cs typeface="+mn-cs"/>
              </a:rPr>
              <a:t>chargement</a:t>
            </a:r>
            <a:r>
              <a:rPr lang="en-US" sz="1200" dirty="0">
                <a:solidFill>
                  <a:srgbClr val="FFFFFF"/>
                </a:solidFill>
                <a:latin typeface="+mn-lt"/>
                <a:ea typeface="+mn-ea"/>
                <a:cs typeface="+mn-cs"/>
              </a:rPr>
              <a:t> d’un </a:t>
            </a:r>
            <a:r>
              <a:rPr lang="en-US" sz="1200" dirty="0" err="1">
                <a:solidFill>
                  <a:srgbClr val="FFFFFF"/>
                </a:solidFill>
                <a:latin typeface="+mn-lt"/>
                <a:ea typeface="+mn-ea"/>
                <a:cs typeface="+mn-cs"/>
              </a:rPr>
              <a:t>ou</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plusieurs</a:t>
            </a:r>
            <a:r>
              <a:rPr lang="en-US" sz="1200" dirty="0">
                <a:solidFill>
                  <a:srgbClr val="FFFFFF"/>
                </a:solidFill>
                <a:latin typeface="+mn-lt"/>
                <a:ea typeface="+mn-ea"/>
                <a:cs typeface="+mn-cs"/>
              </a:rPr>
              <a:t> documents sources, qui </a:t>
            </a:r>
            <a:r>
              <a:rPr lang="en-US" sz="1200" dirty="0" err="1">
                <a:solidFill>
                  <a:srgbClr val="FFFFFF"/>
                </a:solidFill>
                <a:latin typeface="+mn-lt"/>
                <a:ea typeface="+mn-ea"/>
                <a:cs typeface="+mn-cs"/>
              </a:rPr>
              <a:t>sont</a:t>
            </a:r>
            <a:r>
              <a:rPr lang="en-US" sz="1200" dirty="0">
                <a:solidFill>
                  <a:srgbClr val="FFFFFF"/>
                </a:solidFill>
                <a:latin typeface="+mn-lt"/>
                <a:ea typeface="+mn-ea"/>
                <a:cs typeface="+mn-cs"/>
              </a:rPr>
              <a:t> ensuite </a:t>
            </a:r>
            <a:r>
              <a:rPr lang="en-US" sz="1200" dirty="0" err="1">
                <a:solidFill>
                  <a:srgbClr val="FFFFFF"/>
                </a:solidFill>
                <a:latin typeface="+mn-lt"/>
                <a:ea typeface="+mn-ea"/>
                <a:cs typeface="+mn-cs"/>
              </a:rPr>
              <a:t>vectorisés</a:t>
            </a:r>
            <a:r>
              <a:rPr lang="en-US" sz="1200" dirty="0">
                <a:solidFill>
                  <a:srgbClr val="FFFFFF"/>
                </a:solidFill>
                <a:latin typeface="+mn-lt"/>
                <a:ea typeface="+mn-ea"/>
                <a:cs typeface="+mn-cs"/>
              </a:rPr>
              <a:t> et </a:t>
            </a:r>
            <a:r>
              <a:rPr lang="en-US" sz="1200" dirty="0" err="1">
                <a:solidFill>
                  <a:srgbClr val="FFFFFF"/>
                </a:solidFill>
                <a:latin typeface="+mn-lt"/>
                <a:ea typeface="+mn-ea"/>
                <a:cs typeface="+mn-cs"/>
              </a:rPr>
              <a:t>stockés</a:t>
            </a:r>
            <a:r>
              <a:rPr lang="en-US" sz="1200" dirty="0">
                <a:solidFill>
                  <a:srgbClr val="FFFFFF"/>
                </a:solidFill>
                <a:latin typeface="+mn-lt"/>
                <a:ea typeface="+mn-ea"/>
                <a:cs typeface="+mn-cs"/>
              </a:rPr>
              <a:t> dans </a:t>
            </a:r>
            <a:r>
              <a:rPr lang="en-US" sz="1200" dirty="0" err="1">
                <a:solidFill>
                  <a:srgbClr val="FFFFFF"/>
                </a:solidFill>
                <a:latin typeface="+mn-lt"/>
                <a:ea typeface="+mn-ea"/>
                <a:cs typeface="+mn-cs"/>
              </a:rPr>
              <a:t>une</a:t>
            </a:r>
            <a:r>
              <a:rPr lang="en-US" sz="1200" dirty="0">
                <a:solidFill>
                  <a:srgbClr val="FFFFFF"/>
                </a:solidFill>
                <a:latin typeface="+mn-lt"/>
                <a:ea typeface="+mn-ea"/>
                <a:cs typeface="+mn-cs"/>
              </a:rPr>
              <a:t> base </a:t>
            </a:r>
            <a:r>
              <a:rPr lang="en-US" sz="1200" dirty="0" err="1">
                <a:solidFill>
                  <a:srgbClr val="FFFFFF"/>
                </a:solidFill>
                <a:latin typeface="+mn-lt"/>
                <a:ea typeface="+mn-ea"/>
                <a:cs typeface="+mn-cs"/>
              </a:rPr>
              <a:t>vectorielle</a:t>
            </a:r>
            <a:r>
              <a:rPr lang="en-US" sz="1200" dirty="0">
                <a:solidFill>
                  <a:srgbClr val="FFFFFF"/>
                </a:solidFill>
                <a:latin typeface="+mn-lt"/>
                <a:ea typeface="+mn-ea"/>
                <a:cs typeface="+mn-cs"/>
              </a:rPr>
              <a:t> (Chroma).</a:t>
            </a:r>
          </a:p>
          <a:p>
            <a:pPr>
              <a:lnSpc>
                <a:spcPct val="90000"/>
              </a:lnSpc>
              <a:spcBef>
                <a:spcPts val="1000"/>
              </a:spcBef>
              <a:buClr>
                <a:schemeClr val="accent1"/>
              </a:buClr>
              <a:buSzPct val="80000"/>
              <a:buFont typeface="Wingdings 3" charset="2"/>
              <a:buChar char=""/>
            </a:pPr>
            <a:r>
              <a:rPr lang="en-US" sz="1200" dirty="0">
                <a:solidFill>
                  <a:srgbClr val="FFFFFF"/>
                </a:solidFill>
                <a:latin typeface="+mn-lt"/>
                <a:ea typeface="+mn-ea"/>
                <a:cs typeface="+mn-cs"/>
              </a:rPr>
              <a:t>Un agent “</a:t>
            </a:r>
            <a:r>
              <a:rPr lang="en-US" sz="1200" dirty="0" err="1">
                <a:solidFill>
                  <a:srgbClr val="FFFFFF"/>
                </a:solidFill>
                <a:latin typeface="+mn-lt"/>
                <a:ea typeface="+mn-ea"/>
                <a:cs typeface="+mn-cs"/>
              </a:rPr>
              <a:t>chercheur</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interroge</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cette</a:t>
            </a:r>
            <a:r>
              <a:rPr lang="en-US" sz="1200" dirty="0">
                <a:solidFill>
                  <a:srgbClr val="FFFFFF"/>
                </a:solidFill>
                <a:latin typeface="+mn-lt"/>
                <a:ea typeface="+mn-ea"/>
                <a:cs typeface="+mn-cs"/>
              </a:rPr>
              <a:t> base pour </a:t>
            </a:r>
            <a:r>
              <a:rPr lang="en-US" sz="1200" dirty="0" err="1">
                <a:solidFill>
                  <a:srgbClr val="FFFFFF"/>
                </a:solidFill>
                <a:latin typeface="+mn-lt"/>
                <a:ea typeface="+mn-ea"/>
                <a:cs typeface="+mn-cs"/>
              </a:rPr>
              <a:t>extraire</a:t>
            </a:r>
            <a:r>
              <a:rPr lang="en-US" sz="1200" dirty="0">
                <a:solidFill>
                  <a:srgbClr val="FFFFFF"/>
                </a:solidFill>
                <a:latin typeface="+mn-lt"/>
                <a:ea typeface="+mn-ea"/>
                <a:cs typeface="+mn-cs"/>
              </a:rPr>
              <a:t> les </a:t>
            </a:r>
            <a:r>
              <a:rPr lang="en-US" sz="1200" dirty="0" err="1">
                <a:solidFill>
                  <a:srgbClr val="FFFFFF"/>
                </a:solidFill>
                <a:latin typeface="+mn-lt"/>
                <a:ea typeface="+mn-ea"/>
                <a:cs typeface="+mn-cs"/>
              </a:rPr>
              <a:t>informations</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clés</a:t>
            </a:r>
            <a:r>
              <a:rPr lang="en-US" sz="1200" dirty="0">
                <a:solidFill>
                  <a:srgbClr val="FFFFFF"/>
                </a:solidFill>
                <a:latin typeface="+mn-lt"/>
                <a:ea typeface="+mn-ea"/>
                <a:cs typeface="+mn-cs"/>
              </a:rPr>
              <a:t>.</a:t>
            </a:r>
          </a:p>
          <a:p>
            <a:pPr>
              <a:lnSpc>
                <a:spcPct val="90000"/>
              </a:lnSpc>
              <a:spcBef>
                <a:spcPts val="1000"/>
              </a:spcBef>
              <a:buClr>
                <a:schemeClr val="accent1"/>
              </a:buClr>
              <a:buSzPct val="80000"/>
              <a:buFont typeface="Wingdings 3" charset="2"/>
              <a:buChar char=""/>
            </a:pPr>
            <a:r>
              <a:rPr lang="en-US" sz="1200" dirty="0">
                <a:solidFill>
                  <a:srgbClr val="FFFFFF"/>
                </a:solidFill>
                <a:latin typeface="+mn-lt"/>
                <a:ea typeface="+mn-ea"/>
                <a:cs typeface="+mn-cs"/>
              </a:rPr>
              <a:t>Le plan </a:t>
            </a:r>
            <a:r>
              <a:rPr lang="en-US" sz="1200" dirty="0" err="1">
                <a:solidFill>
                  <a:srgbClr val="FFFFFF"/>
                </a:solidFill>
                <a:latin typeface="+mn-lt"/>
                <a:ea typeface="+mn-ea"/>
                <a:cs typeface="+mn-cs"/>
              </a:rPr>
              <a:t>est</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confié</a:t>
            </a:r>
            <a:r>
              <a:rPr lang="en-US" sz="1200" dirty="0">
                <a:solidFill>
                  <a:srgbClr val="FFFFFF"/>
                </a:solidFill>
                <a:latin typeface="+mn-lt"/>
                <a:ea typeface="+mn-ea"/>
                <a:cs typeface="+mn-cs"/>
              </a:rPr>
              <a:t> à un agent </a:t>
            </a:r>
            <a:r>
              <a:rPr lang="en-US" sz="1200" dirty="0" err="1">
                <a:solidFill>
                  <a:srgbClr val="FFFFFF"/>
                </a:solidFill>
                <a:latin typeface="+mn-lt"/>
                <a:ea typeface="+mn-ea"/>
                <a:cs typeface="+mn-cs"/>
              </a:rPr>
              <a:t>rédacteur</a:t>
            </a:r>
            <a:r>
              <a:rPr lang="en-US" sz="1200" dirty="0">
                <a:solidFill>
                  <a:srgbClr val="FFFFFF"/>
                </a:solidFill>
                <a:latin typeface="+mn-lt"/>
                <a:ea typeface="+mn-ea"/>
                <a:cs typeface="+mn-cs"/>
              </a:rPr>
              <a:t>, qui </a:t>
            </a:r>
            <a:r>
              <a:rPr lang="en-US" sz="1200" dirty="0" err="1">
                <a:solidFill>
                  <a:srgbClr val="FFFFFF"/>
                </a:solidFill>
                <a:latin typeface="+mn-lt"/>
                <a:ea typeface="+mn-ea"/>
                <a:cs typeface="+mn-cs"/>
              </a:rPr>
              <a:t>génère</a:t>
            </a:r>
            <a:r>
              <a:rPr lang="en-US" sz="1200" dirty="0">
                <a:solidFill>
                  <a:srgbClr val="FFFFFF"/>
                </a:solidFill>
                <a:latin typeface="+mn-lt"/>
                <a:ea typeface="+mn-ea"/>
                <a:cs typeface="+mn-cs"/>
              </a:rPr>
              <a:t> un article </a:t>
            </a:r>
            <a:r>
              <a:rPr lang="en-US" sz="1200" dirty="0" err="1">
                <a:solidFill>
                  <a:srgbClr val="FFFFFF"/>
                </a:solidFill>
                <a:latin typeface="+mn-lt"/>
                <a:ea typeface="+mn-ea"/>
                <a:cs typeface="+mn-cs"/>
              </a:rPr>
              <a:t>en</a:t>
            </a:r>
            <a:r>
              <a:rPr lang="en-US" sz="1200" dirty="0">
                <a:solidFill>
                  <a:srgbClr val="FFFFFF"/>
                </a:solidFill>
                <a:latin typeface="+mn-lt"/>
                <a:ea typeface="+mn-ea"/>
                <a:cs typeface="+mn-cs"/>
              </a:rPr>
              <a:t> </a:t>
            </a:r>
            <a:r>
              <a:rPr lang="en-US" sz="1200" dirty="0" err="1">
                <a:solidFill>
                  <a:srgbClr val="FFFFFF"/>
                </a:solidFill>
                <a:latin typeface="+mn-lt"/>
                <a:ea typeface="+mn-ea"/>
                <a:cs typeface="+mn-cs"/>
              </a:rPr>
              <a:t>s’appuyant</a:t>
            </a:r>
            <a:r>
              <a:rPr lang="en-US" sz="1200" dirty="0">
                <a:solidFill>
                  <a:srgbClr val="FFFFFF"/>
                </a:solidFill>
                <a:latin typeface="+mn-lt"/>
                <a:ea typeface="+mn-ea"/>
                <a:cs typeface="+mn-cs"/>
              </a:rPr>
              <a:t> sur le </a:t>
            </a:r>
            <a:r>
              <a:rPr lang="en-US" sz="1200" dirty="0" err="1">
                <a:solidFill>
                  <a:srgbClr val="FFFFFF"/>
                </a:solidFill>
                <a:latin typeface="+mn-lt"/>
                <a:ea typeface="+mn-ea"/>
                <a:cs typeface="+mn-cs"/>
              </a:rPr>
              <a:t>modèle</a:t>
            </a:r>
            <a:r>
              <a:rPr lang="en-US" sz="1200" dirty="0">
                <a:solidFill>
                  <a:srgbClr val="FFFFFF"/>
                </a:solidFill>
                <a:latin typeface="+mn-lt"/>
                <a:ea typeface="+mn-ea"/>
                <a:cs typeface="+mn-cs"/>
              </a:rPr>
              <a:t> Gemini.</a:t>
            </a:r>
          </a:p>
          <a:p>
            <a:pPr>
              <a:lnSpc>
                <a:spcPct val="90000"/>
              </a:lnSpc>
              <a:spcBef>
                <a:spcPts val="1000"/>
              </a:spcBef>
              <a:buClr>
                <a:schemeClr val="accent1"/>
              </a:buClr>
              <a:buSzPct val="80000"/>
              <a:buFont typeface="Wingdings 3" charset="2"/>
              <a:buChar char=""/>
            </a:pPr>
            <a:r>
              <a:rPr lang="en-US" sz="1200" dirty="0" err="1">
                <a:solidFill>
                  <a:srgbClr val="FFFFFF"/>
                </a:solidFill>
                <a:latin typeface="+mn-lt"/>
                <a:ea typeface="+mn-ea"/>
                <a:cs typeface="+mn-cs"/>
              </a:rPr>
              <a:t>Enfin</a:t>
            </a:r>
            <a:r>
              <a:rPr lang="en-US" sz="1200" dirty="0">
                <a:solidFill>
                  <a:srgbClr val="FFFFFF"/>
                </a:solidFill>
                <a:latin typeface="+mn-lt"/>
                <a:ea typeface="+mn-ea"/>
                <a:cs typeface="+mn-cs"/>
              </a:rPr>
              <a:t>, un agent </a:t>
            </a:r>
            <a:r>
              <a:rPr lang="en-US" sz="1200" dirty="0" err="1">
                <a:solidFill>
                  <a:srgbClr val="FFFFFF"/>
                </a:solidFill>
                <a:latin typeface="+mn-lt"/>
                <a:ea typeface="+mn-ea"/>
                <a:cs typeface="+mn-cs"/>
              </a:rPr>
              <a:t>éditeur</a:t>
            </a:r>
            <a:r>
              <a:rPr lang="en-US" sz="1200" dirty="0">
                <a:solidFill>
                  <a:srgbClr val="FFFFFF"/>
                </a:solidFill>
                <a:latin typeface="+mn-lt"/>
                <a:ea typeface="+mn-ea"/>
                <a:cs typeface="+mn-cs"/>
              </a:rPr>
              <a:t> relit, </a:t>
            </a:r>
            <a:r>
              <a:rPr lang="en-US" sz="1200" dirty="0" err="1">
                <a:solidFill>
                  <a:srgbClr val="FFFFFF"/>
                </a:solidFill>
                <a:latin typeface="+mn-lt"/>
                <a:ea typeface="+mn-ea"/>
                <a:cs typeface="+mn-cs"/>
              </a:rPr>
              <a:t>corrige</a:t>
            </a:r>
            <a:r>
              <a:rPr lang="en-US" sz="1200" dirty="0">
                <a:solidFill>
                  <a:srgbClr val="FFFFFF"/>
                </a:solidFill>
                <a:latin typeface="+mn-lt"/>
                <a:ea typeface="+mn-ea"/>
                <a:cs typeface="+mn-cs"/>
              </a:rPr>
              <a:t> et </a:t>
            </a:r>
            <a:r>
              <a:rPr lang="en-US" sz="1200" dirty="0" err="1">
                <a:solidFill>
                  <a:srgbClr val="FFFFFF"/>
                </a:solidFill>
                <a:latin typeface="+mn-lt"/>
                <a:ea typeface="+mn-ea"/>
                <a:cs typeface="+mn-cs"/>
              </a:rPr>
              <a:t>évalue</a:t>
            </a:r>
            <a:r>
              <a:rPr lang="en-US" sz="1200" dirty="0">
                <a:solidFill>
                  <a:srgbClr val="FFFFFF"/>
                </a:solidFill>
                <a:latin typeface="+mn-lt"/>
                <a:ea typeface="+mn-ea"/>
                <a:cs typeface="+mn-cs"/>
              </a:rPr>
              <a:t> la </a:t>
            </a:r>
            <a:r>
              <a:rPr lang="en-US" sz="1200" dirty="0" err="1">
                <a:solidFill>
                  <a:srgbClr val="FFFFFF"/>
                </a:solidFill>
                <a:latin typeface="+mn-lt"/>
                <a:ea typeface="+mn-ea"/>
                <a:cs typeface="+mn-cs"/>
              </a:rPr>
              <a:t>qualité</a:t>
            </a:r>
            <a:r>
              <a:rPr lang="en-US" sz="1200" dirty="0">
                <a:solidFill>
                  <a:srgbClr val="FFFFFF"/>
                </a:solidFill>
                <a:latin typeface="+mn-lt"/>
                <a:ea typeface="+mn-ea"/>
                <a:cs typeface="+mn-cs"/>
              </a:rPr>
              <a:t> de </a:t>
            </a:r>
            <a:r>
              <a:rPr lang="en-US" sz="1200" dirty="0" err="1">
                <a:solidFill>
                  <a:srgbClr val="FFFFFF"/>
                </a:solidFill>
                <a:latin typeface="+mn-lt"/>
                <a:ea typeface="+mn-ea"/>
                <a:cs typeface="+mn-cs"/>
              </a:rPr>
              <a:t>l’article</a:t>
            </a:r>
            <a:r>
              <a:rPr lang="en-US" sz="1200" dirty="0">
                <a:solidFill>
                  <a:srgbClr val="FFFFFF"/>
                </a:solidFill>
                <a:latin typeface="+mn-lt"/>
                <a:ea typeface="+mn-ea"/>
                <a:cs typeface="+mn-cs"/>
              </a:rPr>
              <a:t>. </a:t>
            </a:r>
          </a:p>
        </p:txBody>
      </p:sp>
      <p:sp>
        <p:nvSpPr>
          <p:cNvPr id="3" name="Espace réservé du numéro de diapositive 3">
            <a:extLst>
              <a:ext uri="{FF2B5EF4-FFF2-40B4-BE49-F238E27FC236}">
                <a16:creationId xmlns:a16="http://schemas.microsoft.com/office/drawing/2014/main" id="{31A34CFB-59AE-DFBB-DC8C-9C3705A3F04F}"/>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5</a:t>
            </a:fld>
            <a:endParaRPr lang="en-US" sz="2800" dirty="0">
              <a:solidFill>
                <a:srgbClr val="FFFFFF"/>
              </a:solidFill>
            </a:endParaRPr>
          </a:p>
        </p:txBody>
      </p:sp>
    </p:spTree>
    <p:extLst>
      <p:ext uri="{BB962C8B-B14F-4D97-AF65-F5344CB8AC3E}">
        <p14:creationId xmlns:p14="http://schemas.microsoft.com/office/powerpoint/2010/main" val="4293742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ce réservé d’image 4" descr="Personne faisant une petite bouteille de verre">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duotone>
              <a:prstClr val="black"/>
              <a:schemeClr val="accent5">
                <a:tint val="45000"/>
                <a:satMod val="400000"/>
              </a:schemeClr>
            </a:duotone>
            <a:alphaModFix amt="25000"/>
          </a:blip>
          <a:srcRect t="26343" r="9090" b="1804"/>
          <a:stretch/>
        </p:blipFill>
        <p:spPr>
          <a:xfrm>
            <a:off x="474133" y="475488"/>
            <a:ext cx="11243734" cy="5909733"/>
          </a:xfrm>
          <a:prstGeom prst="rect">
            <a:avLst/>
          </a:prstGeom>
        </p:spPr>
      </p:pic>
      <p:grpSp>
        <p:nvGrpSpPr>
          <p:cNvPr id="13" name="Group 12">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15"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17" name="Rectangle 16">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19" name="Group 18">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21"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23" name="Rectangle 22">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pic>
        <p:nvPicPr>
          <p:cNvPr id="16" name="Image 15" descr="Une image contenant texte, capture d’écran, Police, conception&#10;&#10;Le contenu généré par l’IA peut être incorrect.">
            <a:extLst>
              <a:ext uri="{FF2B5EF4-FFF2-40B4-BE49-F238E27FC236}">
                <a16:creationId xmlns:a16="http://schemas.microsoft.com/office/drawing/2014/main" id="{DB0FF719-5CEE-716C-3901-470850ED0CA9}"/>
              </a:ext>
            </a:extLst>
          </p:cNvPr>
          <p:cNvPicPr>
            <a:picLocks noChangeAspect="1"/>
          </p:cNvPicPr>
          <p:nvPr/>
        </p:nvPicPr>
        <p:blipFill>
          <a:blip r:embed="rId5"/>
          <a:stretch>
            <a:fillRect/>
          </a:stretch>
        </p:blipFill>
        <p:spPr>
          <a:xfrm>
            <a:off x="474133" y="472779"/>
            <a:ext cx="4357640" cy="59299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itre 2">
            <a:extLst>
              <a:ext uri="{FF2B5EF4-FFF2-40B4-BE49-F238E27FC236}">
                <a16:creationId xmlns:a16="http://schemas.microsoft.com/office/drawing/2014/main" id="{D19BF6DC-C1B6-0D00-C13F-280E99732AB4}"/>
              </a:ext>
            </a:extLst>
          </p:cNvPr>
          <p:cNvSpPr txBox="1">
            <a:spLocks/>
          </p:cNvSpPr>
          <p:nvPr/>
        </p:nvSpPr>
        <p:spPr bwMode="gray">
          <a:xfrm>
            <a:off x="5679275" y="983973"/>
            <a:ext cx="4426833" cy="1142999"/>
          </a:xfrm>
          <a:prstGeom prst="rect">
            <a:avLst/>
          </a:prstGeom>
        </p:spPr>
        <p:txBody>
          <a:bodyPr vert="horz" lIns="91440" tIns="45720" rIns="91440" bIns="45720" rtlCol="0" anchor="ctr">
            <a:normAutofit/>
          </a:bodyPr>
          <a:lstStyle>
            <a:defPPr>
              <a:defRPr lang="fr-FR"/>
            </a:defPPr>
            <a:lvl1pPr algn="l" defTabSz="457200" rtl="0" eaLnBrk="1" latinLnBrk="0" hangingPunct="1">
              <a:spcBef>
                <a:spcPct val="0"/>
              </a:spcBef>
              <a:buNone/>
              <a:defRPr lang="fr-F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5000"/>
              </a:lnSpc>
              <a:spcAft>
                <a:spcPts val="800"/>
              </a:spcAft>
            </a:pPr>
            <a:r>
              <a:rPr lang="fr-MA" sz="1800" b="1" kern="100" dirty="0">
                <a:effectLst/>
                <a:latin typeface="Aptos" panose="020B0004020202020204" pitchFamily="34" charset="0"/>
                <a:ea typeface="Aptos" panose="020B0004020202020204" pitchFamily="34" charset="0"/>
                <a:cs typeface="Times New Roman" panose="02020603050405020304" pitchFamily="18" charset="0"/>
              </a:rPr>
              <a:t>4.  Structure du Projet</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2" name="Titre 2">
            <a:extLst>
              <a:ext uri="{FF2B5EF4-FFF2-40B4-BE49-F238E27FC236}">
                <a16:creationId xmlns:a16="http://schemas.microsoft.com/office/drawing/2014/main" id="{37A28B6E-B9B8-3E1A-754B-B8D4B29C43A1}"/>
              </a:ext>
            </a:extLst>
          </p:cNvPr>
          <p:cNvSpPr txBox="1">
            <a:spLocks/>
          </p:cNvSpPr>
          <p:nvPr/>
        </p:nvSpPr>
        <p:spPr bwMode="gray">
          <a:xfrm>
            <a:off x="5679275" y="2058725"/>
            <a:ext cx="5579773" cy="2998305"/>
          </a:xfrm>
          <a:prstGeom prst="rect">
            <a:avLst/>
          </a:prstGeom>
        </p:spPr>
        <p:txBody>
          <a:bodyPr vert="horz" lIns="91440" tIns="45720" rIns="91440" bIns="45720" rtlCol="0" anchor="ctr">
            <a:normAutofit fontScale="92500" lnSpcReduction="10000"/>
          </a:bodyPr>
          <a:lstStyle>
            <a:defPPr>
              <a:defRPr lang="fr-FR"/>
            </a:defPPr>
            <a:lvl1pPr algn="l" defTabSz="457200" rtl="0" eaLnBrk="1" latinLnBrk="0" hangingPunct="1">
              <a:spcBef>
                <a:spcPct val="0"/>
              </a:spcBef>
              <a:buNone/>
              <a:defRPr lang="fr-F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 projet est organisé de manière modulaire pour garantir clarté. Le dossier agents/ contient les quatre agents spécialisés dans la génération d’articles. Le dossier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crew</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assure la coordination de ces agents via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CrewAI</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Le dossier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llm</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gère la connexion au modèle de langage Gemini. Tous les outils liés au pipeline RAG (chargement, vectorisation, stockage) sont regroupés dans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tools</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Le dossier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flywheel</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implémente la boucle d’amélioration continue basée sur le feedback de l’Editor Agent. Enfin, main.py est le point d’entrée du projet.</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Espace réservé du numéro de diapositive 3">
            <a:extLst>
              <a:ext uri="{FF2B5EF4-FFF2-40B4-BE49-F238E27FC236}">
                <a16:creationId xmlns:a16="http://schemas.microsoft.com/office/drawing/2014/main" id="{08CBD293-62C6-753D-CD8E-A100499D1114}"/>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6</a:t>
            </a:fld>
            <a:endParaRPr lang="en-US" sz="2800" dirty="0">
              <a:solidFill>
                <a:srgbClr val="FFFFFF"/>
              </a:solidFill>
            </a:endParaRPr>
          </a:p>
        </p:txBody>
      </p:sp>
    </p:spTree>
    <p:extLst>
      <p:ext uri="{BB962C8B-B14F-4D97-AF65-F5344CB8AC3E}">
        <p14:creationId xmlns:p14="http://schemas.microsoft.com/office/powerpoint/2010/main" val="5617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12" name="Oval 11">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3" name="Oval 12">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4" name="Oval 13">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5" name="Oval 14">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6" name="Oval 15">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17"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18"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19"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21" name="Rectangle 20">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grpSp>
        <p:nvGrpSpPr>
          <p:cNvPr id="23" name="Group 22">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25" name="Oval 24">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6" name="Oval 25">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7" name="Rectangle 26">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8"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29"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fr-MA"/>
            </a:p>
          </p:txBody>
        </p:sp>
        <p:sp>
          <p:nvSpPr>
            <p:cNvPr id="30"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2" name="Titre 1">
            <a:extLst>
              <a:ext uri="{FF2B5EF4-FFF2-40B4-BE49-F238E27FC236}">
                <a16:creationId xmlns:a16="http://schemas.microsoft.com/office/drawing/2014/main" id="{018E4F0B-A6EB-861C-1C34-CAA9BDE47858}"/>
              </a:ext>
            </a:extLst>
          </p:cNvPr>
          <p:cNvSpPr>
            <a:spLocks noGrp="1"/>
          </p:cNvSpPr>
          <p:nvPr>
            <p:ph type="title"/>
          </p:nvPr>
        </p:nvSpPr>
        <p:spPr>
          <a:xfrm>
            <a:off x="1154955" y="973667"/>
            <a:ext cx="2942210" cy="4833745"/>
          </a:xfrm>
        </p:spPr>
        <p:txBody>
          <a:bodyPr vert="horz" lIns="91440" tIns="45720" rIns="91440" bIns="45720" rtlCol="0" anchor="ctr">
            <a:normAutofit/>
          </a:bodyPr>
          <a:lstStyle>
            <a:defPPr>
              <a:defRPr lang="fr-FR"/>
            </a:defPPr>
          </a:lstStyle>
          <a:p>
            <a:pPr>
              <a:lnSpc>
                <a:spcPct val="115000"/>
              </a:lnSpc>
              <a:spcAft>
                <a:spcPts val="800"/>
              </a:spcAft>
              <a:buNone/>
            </a:pPr>
            <a:r>
              <a:rPr lang="fr-MA" sz="1800" b="1" kern="100" dirty="0">
                <a:effectLst/>
                <a:latin typeface="Aptos" panose="020B0004020202020204" pitchFamily="34" charset="0"/>
                <a:ea typeface="Aptos" panose="020B0004020202020204" pitchFamily="34" charset="0"/>
                <a:cs typeface="Times New Roman" panose="02020603050405020304" pitchFamily="18" charset="0"/>
              </a:rPr>
              <a:t>5. </a:t>
            </a:r>
            <a:r>
              <a:rPr lang="fr-MA"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fr-MA" sz="1800" b="1" kern="100" dirty="0">
                <a:effectLst/>
                <a:latin typeface="Aptos" panose="020B0004020202020204" pitchFamily="34" charset="0"/>
                <a:ea typeface="Aptos" panose="020B0004020202020204" pitchFamily="34" charset="0"/>
                <a:cs typeface="Times New Roman" panose="02020603050405020304" pitchFamily="18" charset="0"/>
              </a:rPr>
              <a:t> Les Agents IA</a:t>
            </a:r>
            <a:br>
              <a:rPr lang="fr-MA" sz="1800" kern="100" dirty="0">
                <a:effectLst/>
                <a:latin typeface="Aptos" panose="020B0004020202020204" pitchFamily="34" charset="0"/>
                <a:ea typeface="Aptos" panose="020B0004020202020204" pitchFamily="34" charset="0"/>
                <a:cs typeface="Times New Roman" panose="02020603050405020304" pitchFamily="18" charset="0"/>
              </a:rPr>
            </a:b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2" name="Rectangle 31">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4" name="Espace réservé du numéro de diapositive 3">
            <a:extLst>
              <a:ext uri="{FF2B5EF4-FFF2-40B4-BE49-F238E27FC236}">
                <a16:creationId xmlns:a16="http://schemas.microsoft.com/office/drawing/2014/main" id="{6FE0D061-7327-A55C-AF6A-A95C24DD8B72}"/>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a:spcAft>
                <a:spcPts val="600"/>
              </a:spcAft>
            </a:pPr>
            <a:fld id="{B5CEABB6-07DC-46E8-9B57-56EC44A396E5}" type="slidenum">
              <a:rPr lang="en-US" sz="2800" b="0" i="0" kern="1200">
                <a:solidFill>
                  <a:srgbClr val="FFFFFF"/>
                </a:solidFill>
                <a:latin typeface="+mn-lt"/>
                <a:ea typeface="+mn-ea"/>
                <a:cs typeface="+mn-cs"/>
              </a:rPr>
              <a:pPr algn="ctr">
                <a:spcAft>
                  <a:spcPts val="600"/>
                </a:spcAft>
              </a:pPr>
              <a:t>7</a:t>
            </a:fld>
            <a:endParaRPr lang="en-US" sz="2800" b="0" i="0" kern="1200" dirty="0">
              <a:solidFill>
                <a:srgbClr val="FFFFFF"/>
              </a:solidFill>
              <a:latin typeface="+mn-lt"/>
              <a:ea typeface="+mn-ea"/>
              <a:cs typeface="+mn-cs"/>
            </a:endParaRPr>
          </a:p>
        </p:txBody>
      </p:sp>
      <p:graphicFrame>
        <p:nvGraphicFramePr>
          <p:cNvPr id="6" name="Espace réservé du contenu 2">
            <a:extLst>
              <a:ext uri="{FF2B5EF4-FFF2-40B4-BE49-F238E27FC236}">
                <a16:creationId xmlns:a16="http://schemas.microsoft.com/office/drawing/2014/main" id="{F7C587D4-9981-37CA-2D3F-FB98D7ACCA46}"/>
              </a:ext>
            </a:extLst>
          </p:cNvPr>
          <p:cNvGraphicFramePr>
            <a:graphicFrameLocks noGrp="1"/>
          </p:cNvGraphicFramePr>
          <p:nvPr>
            <p:ph sz="quarter" idx="10"/>
            <p:extLst>
              <p:ext uri="{D42A27DB-BD31-4B8C-83A1-F6EECF244321}">
                <p14:modId xmlns:p14="http://schemas.microsoft.com/office/powerpoint/2010/main" val="112253760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200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 name="Rectangle 3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3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35" name="Rectangle 3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2" name="Titre 1">
            <a:extLst>
              <a:ext uri="{FF2B5EF4-FFF2-40B4-BE49-F238E27FC236}">
                <a16:creationId xmlns:a16="http://schemas.microsoft.com/office/drawing/2014/main" id="{14808221-C29B-07A3-B569-B8B466B1020B}"/>
              </a:ext>
            </a:extLst>
          </p:cNvPr>
          <p:cNvSpPr>
            <a:spLocks noGrp="1"/>
          </p:cNvSpPr>
          <p:nvPr>
            <p:ph type="title"/>
          </p:nvPr>
        </p:nvSpPr>
        <p:spPr>
          <a:xfrm>
            <a:off x="5510023" y="758507"/>
            <a:ext cx="5428551" cy="1798680"/>
          </a:xfrm>
        </p:spPr>
        <p:txBody>
          <a:bodyPr vert="horz" lIns="91440" tIns="45720" rIns="91440" bIns="45720" rtlCol="0" anchor="b">
            <a:normAutofit/>
          </a:bodyPr>
          <a:lstStyle>
            <a:defPPr>
              <a:defRPr lang="fr-FR"/>
            </a:defPPr>
          </a:lstStyle>
          <a:p>
            <a:pPr>
              <a:lnSpc>
                <a:spcPct val="115000"/>
              </a:lnSpc>
              <a:spcAft>
                <a:spcPts val="800"/>
              </a:spcAft>
              <a:buNone/>
            </a:pPr>
            <a:r>
              <a:rPr lang="fr-MA" sz="2800" b="1" kern="100" dirty="0">
                <a:effectLst/>
                <a:latin typeface="Aptos" panose="020B0004020202020204" pitchFamily="34" charset="0"/>
                <a:ea typeface="Aptos" panose="020B0004020202020204" pitchFamily="34" charset="0"/>
                <a:cs typeface="Times New Roman" panose="02020603050405020304" pitchFamily="18" charset="0"/>
              </a:rPr>
              <a:t>6.  Concept RAG + Base vectorielle</a:t>
            </a:r>
            <a:br>
              <a:rPr lang="fr-MA" sz="1800" kern="100" dirty="0">
                <a:effectLst/>
                <a:latin typeface="Aptos" panose="020B0004020202020204" pitchFamily="34" charset="0"/>
                <a:ea typeface="Aptos" panose="020B0004020202020204" pitchFamily="34" charset="0"/>
                <a:cs typeface="Times New Roman" panose="02020603050405020304" pitchFamily="18" charset="0"/>
              </a:rPr>
            </a:b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F374EBD7-1B46-4ED9-90D6-A1B39FF26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23335" y="396836"/>
            <a:ext cx="4992157" cy="6058999"/>
            <a:chOff x="6776508" y="396836"/>
            <a:chExt cx="4992157" cy="6058999"/>
          </a:xfrm>
        </p:grpSpPr>
        <p:sp>
          <p:nvSpPr>
            <p:cNvPr id="38" name="Rectangle 37">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39" name="Freeform 5">
              <a:extLst>
                <a:ext uri="{FF2B5EF4-FFF2-40B4-BE49-F238E27FC236}">
                  <a16:creationId xmlns:a16="http://schemas.microsoft.com/office/drawing/2014/main" id="{7FB59AF4-ED1B-4D96-A1A9-AF52B02AC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43615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fr-MA"/>
            </a:p>
          </p:txBody>
        </p:sp>
        <p:sp>
          <p:nvSpPr>
            <p:cNvPr id="40"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34726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grpSp>
      <p:pic>
        <p:nvPicPr>
          <p:cNvPr id="26" name="Image 25" descr="Une image contenant texte, capture d’écran, diagramme, Police&#10;&#10;Le contenu généré par l’IA peut être incorrect.">
            <a:extLst>
              <a:ext uri="{FF2B5EF4-FFF2-40B4-BE49-F238E27FC236}">
                <a16:creationId xmlns:a16="http://schemas.microsoft.com/office/drawing/2014/main" id="{028F0D28-7182-E1BE-80F6-B45F8E987177}"/>
              </a:ext>
            </a:extLst>
          </p:cNvPr>
          <p:cNvPicPr>
            <a:picLocks noChangeAspect="1"/>
          </p:cNvPicPr>
          <p:nvPr/>
        </p:nvPicPr>
        <p:blipFill>
          <a:blip r:embed="rId4"/>
          <a:srcRect t="3609" r="1" b="8772"/>
          <a:stretch/>
        </p:blipFill>
        <p:spPr>
          <a:xfrm>
            <a:off x="1109764" y="1114621"/>
            <a:ext cx="3526244" cy="4628758"/>
          </a:xfrm>
          <a:prstGeom prst="roundRect">
            <a:avLst>
              <a:gd name="adj" fmla="val 1858"/>
            </a:avLst>
          </a:prstGeom>
          <a:effectLst>
            <a:outerShdw blurRad="50800" dist="50800" dir="5400000" algn="tl" rotWithShape="0">
              <a:srgbClr val="000000">
                <a:alpha val="43000"/>
              </a:srgbClr>
            </a:outerShdw>
          </a:effectLst>
        </p:spPr>
      </p:pic>
      <p:sp>
        <p:nvSpPr>
          <p:cNvPr id="29" name="Titre 2">
            <a:extLst>
              <a:ext uri="{FF2B5EF4-FFF2-40B4-BE49-F238E27FC236}">
                <a16:creationId xmlns:a16="http://schemas.microsoft.com/office/drawing/2014/main" id="{7E2A5542-E49C-E20E-2653-8DE21BBC2042}"/>
              </a:ext>
            </a:extLst>
          </p:cNvPr>
          <p:cNvSpPr txBox="1">
            <a:spLocks/>
          </p:cNvSpPr>
          <p:nvPr/>
        </p:nvSpPr>
        <p:spPr bwMode="gray">
          <a:xfrm>
            <a:off x="5600125" y="2830001"/>
            <a:ext cx="5579773" cy="2998305"/>
          </a:xfrm>
          <a:prstGeom prst="rect">
            <a:avLst/>
          </a:prstGeom>
        </p:spPr>
        <p:txBody>
          <a:bodyPr vert="horz" lIns="91440" tIns="45720" rIns="91440" bIns="45720" rtlCol="0" anchor="ctr">
            <a:normAutofit fontScale="85000" lnSpcReduction="10000"/>
          </a:bodyPr>
          <a:lstStyle>
            <a:defPPr>
              <a:defRPr lang="fr-FR"/>
            </a:defPPr>
            <a:lvl1pPr algn="l" defTabSz="457200" rtl="0" eaLnBrk="1" latinLnBrk="0" hangingPunct="1">
              <a:spcBef>
                <a:spcPct val="0"/>
              </a:spcBef>
              <a:buNone/>
              <a:defRPr lang="fr-F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5000"/>
              </a:lnSpc>
              <a:spcAft>
                <a:spcPts val="800"/>
              </a:spcAft>
            </a:pPr>
            <a:r>
              <a:rPr lang="fr-FR" sz="1800" kern="100" dirty="0">
                <a:effectLst/>
                <a:latin typeface="Aptos" panose="020B0004020202020204" pitchFamily="34" charset="0"/>
                <a:ea typeface="Aptos" panose="020B0004020202020204" pitchFamily="34" charset="0"/>
                <a:cs typeface="Times New Roman" panose="02020603050405020304" pitchFamily="18" charset="0"/>
              </a:rPr>
              <a:t>Le concept de RAG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Retrieval-Augmented</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Generation</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permet d’enrichir les capacités des modèles de langage en leur fournissant un accès direct à des sources d’information externes. Concrètement, les documents sont d’abord transformés en vecteurs numériques via un processus d’</a:t>
            </a:r>
            <a:r>
              <a:rPr lang="fr-FR" sz="1800" kern="100" dirty="0" err="1">
                <a:effectLst/>
                <a:latin typeface="Aptos" panose="020B0004020202020204" pitchFamily="34" charset="0"/>
                <a:ea typeface="Aptos" panose="020B0004020202020204" pitchFamily="34" charset="0"/>
                <a:cs typeface="Times New Roman" panose="02020603050405020304" pitchFamily="18" charset="0"/>
              </a:rPr>
              <a:t>embedding</a:t>
            </a:r>
            <a:r>
              <a:rPr lang="fr-FR" sz="1800" kern="100" dirty="0">
                <a:effectLst/>
                <a:latin typeface="Aptos" panose="020B0004020202020204" pitchFamily="34" charset="0"/>
                <a:ea typeface="Aptos" panose="020B0004020202020204" pitchFamily="34" charset="0"/>
                <a:cs typeface="Times New Roman" panose="02020603050405020304" pitchFamily="18" charset="0"/>
              </a:rPr>
              <a:t>, puis stockés dans une base vectorielle. Lors d’une requête, les éléments les plus pertinents sont extraits par similarité, puis transmis au modèle LLM (comme Gemini) pour générer une réponse contextualisée et plus fiable. Cette approche permet au système de produire des textes basés sur des données réelles, et non uniquement sur sa mémoire interne.</a:t>
            </a:r>
            <a:endParaRPr lang="fr-M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Espace réservé du numéro de diapositive 3">
            <a:extLst>
              <a:ext uri="{FF2B5EF4-FFF2-40B4-BE49-F238E27FC236}">
                <a16:creationId xmlns:a16="http://schemas.microsoft.com/office/drawing/2014/main" id="{320C0768-7EDA-8AE5-710E-6F93DC3AAC10}"/>
              </a:ext>
            </a:extLst>
          </p:cNvPr>
          <p:cNvSpPr txBox="1">
            <a:spLocks/>
          </p:cNvSpPr>
          <p:nvPr/>
        </p:nvSpPr>
        <p:spPr>
          <a:xfrm>
            <a:off x="10352540" y="295729"/>
            <a:ext cx="838199" cy="767687"/>
          </a:xfrm>
          <a:prstGeom prst="rect">
            <a:avLst/>
          </a:prstGeom>
        </p:spPr>
        <p:txBody>
          <a:bodyPr vert="horz" lIns="91440" tIns="45720" rIns="91440" bIns="45720" rtlCol="0" anchor="b">
            <a:norm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B5CEABB6-07DC-46E8-9B57-56EC44A396E5}" type="slidenum">
              <a:rPr lang="en-US" sz="2800" smtClean="0">
                <a:solidFill>
                  <a:srgbClr val="FFFFFF"/>
                </a:solidFill>
              </a:rPr>
              <a:pPr algn="ctr">
                <a:spcAft>
                  <a:spcPts val="600"/>
                </a:spcAft>
              </a:pPr>
              <a:t>8</a:t>
            </a:fld>
            <a:endParaRPr lang="en-US" sz="2800" dirty="0">
              <a:solidFill>
                <a:srgbClr val="FFFFFF"/>
              </a:solidFill>
            </a:endParaRPr>
          </a:p>
        </p:txBody>
      </p:sp>
    </p:spTree>
    <p:extLst>
      <p:ext uri="{BB962C8B-B14F-4D97-AF65-F5344CB8AC3E}">
        <p14:creationId xmlns:p14="http://schemas.microsoft.com/office/powerpoint/2010/main" val="176041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0" name="Rectangle 7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MA"/>
            </a:p>
          </p:txBody>
        </p:sp>
        <p:sp>
          <p:nvSpPr>
            <p:cNvPr id="81" name="Oval 8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2" name="Oval 8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3" name="Oval 8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4" name="Oval 8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5" name="Oval 8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8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fr-MA"/>
            </a:p>
          </p:txBody>
        </p:sp>
        <p:sp>
          <p:nvSpPr>
            <p:cNvPr id="8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fr-MA"/>
            </a:p>
          </p:txBody>
        </p:sp>
        <p:sp>
          <p:nvSpPr>
            <p:cNvPr id="8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grpSp>
      <p:sp>
        <p:nvSpPr>
          <p:cNvPr id="90" name="Rectangle 8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92" name="Rectangle 91">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fr-MA"/>
          </a:p>
        </p:txBody>
      </p:sp>
      <p:sp>
        <p:nvSpPr>
          <p:cNvPr id="94"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fr-MA"/>
          </a:p>
        </p:txBody>
      </p:sp>
      <p:sp>
        <p:nvSpPr>
          <p:cNvPr id="96" name="Freeform: Shape 95">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fr-MA"/>
          </a:p>
        </p:txBody>
      </p:sp>
      <p:sp>
        <p:nvSpPr>
          <p:cNvPr id="98"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fr-MA"/>
          </a:p>
        </p:txBody>
      </p:sp>
      <p:sp>
        <p:nvSpPr>
          <p:cNvPr id="2" name="Titre 1">
            <a:extLst>
              <a:ext uri="{FF2B5EF4-FFF2-40B4-BE49-F238E27FC236}">
                <a16:creationId xmlns:a16="http://schemas.microsoft.com/office/drawing/2014/main" id="{56FEAA13-E02F-EB47-E510-E3F48A95F847}"/>
              </a:ext>
            </a:extLst>
          </p:cNvPr>
          <p:cNvSpPr>
            <a:spLocks noGrp="1"/>
          </p:cNvSpPr>
          <p:nvPr>
            <p:ph type="title"/>
          </p:nvPr>
        </p:nvSpPr>
        <p:spPr>
          <a:xfrm>
            <a:off x="767088" y="865239"/>
            <a:ext cx="5132438" cy="1622322"/>
          </a:xfrm>
        </p:spPr>
        <p:txBody>
          <a:bodyPr vert="horz" lIns="91440" tIns="45720" rIns="91440" bIns="45720" rtlCol="0" anchor="ctr">
            <a:normAutofit/>
          </a:bodyPr>
          <a:lstStyle>
            <a:defPPr>
              <a:defRPr lang="fr-FR"/>
            </a:defPPr>
          </a:lstStyle>
          <a:p>
            <a:pPr>
              <a:lnSpc>
                <a:spcPct val="90000"/>
              </a:lnSpc>
            </a:pPr>
            <a:r>
              <a:rPr lang="en-US" sz="3600" b="0" i="0" kern="1200" dirty="0">
                <a:solidFill>
                  <a:srgbClr val="EBEBEB"/>
                </a:solidFill>
                <a:latin typeface="+mj-lt"/>
                <a:ea typeface="+mj-ea"/>
                <a:cs typeface="+mj-cs"/>
              </a:rPr>
              <a:t>7. Flywheel : Boucle </a:t>
            </a:r>
            <a:r>
              <a:rPr lang="en-US" sz="3600" b="0" i="0" kern="1200" dirty="0" err="1">
                <a:solidFill>
                  <a:srgbClr val="EBEBEB"/>
                </a:solidFill>
                <a:latin typeface="+mj-lt"/>
                <a:ea typeface="+mj-ea"/>
                <a:cs typeface="+mj-cs"/>
              </a:rPr>
              <a:t>d’Amélioration</a:t>
            </a:r>
            <a:endParaRPr lang="en-US" sz="3600" b="0" i="0" kern="1200" dirty="0">
              <a:solidFill>
                <a:srgbClr val="EBEBEB"/>
              </a:solidFill>
              <a:latin typeface="+mj-lt"/>
              <a:ea typeface="+mj-ea"/>
              <a:cs typeface="+mj-cs"/>
            </a:endParaRPr>
          </a:p>
        </p:txBody>
      </p:sp>
      <p:pic>
        <p:nvPicPr>
          <p:cNvPr id="8" name="Image 7" descr="Une image contenant texte, capture d’écran, noir&#10;&#10;Le contenu généré par l’IA peut être incorrect.">
            <a:extLst>
              <a:ext uri="{FF2B5EF4-FFF2-40B4-BE49-F238E27FC236}">
                <a16:creationId xmlns:a16="http://schemas.microsoft.com/office/drawing/2014/main" id="{83EEE295-3B44-5557-415E-468B55158EE0}"/>
              </a:ext>
            </a:extLst>
          </p:cNvPr>
          <p:cNvPicPr>
            <a:picLocks noChangeAspect="1"/>
          </p:cNvPicPr>
          <p:nvPr/>
        </p:nvPicPr>
        <p:blipFill>
          <a:blip r:embed="rId4"/>
          <a:stretch/>
        </p:blipFill>
        <p:spPr>
          <a:xfrm>
            <a:off x="7139402" y="645106"/>
            <a:ext cx="3979575" cy="5585369"/>
          </a:xfrm>
          <a:prstGeom prst="rect">
            <a:avLst/>
          </a:prstGeom>
        </p:spPr>
      </p:pic>
      <p:sp>
        <p:nvSpPr>
          <p:cNvPr id="100" name="Rectangle 99">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 name="Espace réservé du numéro de diapositive 4">
            <a:extLst>
              <a:ext uri="{FF2B5EF4-FFF2-40B4-BE49-F238E27FC236}">
                <a16:creationId xmlns:a16="http://schemas.microsoft.com/office/drawing/2014/main" id="{1DDD930B-FB1B-543D-6828-8C31F30BBD28}"/>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defPPr>
              <a:defRPr lang="fr-FR"/>
            </a:defPPr>
          </a:lstStyle>
          <a:p>
            <a:pPr algn="ctr" defTabSz="914400">
              <a:spcAft>
                <a:spcPts val="600"/>
              </a:spcAft>
            </a:pPr>
            <a:fld id="{B5CEABB6-07DC-46E8-9B57-56EC44A396E5}" type="slidenum">
              <a:rPr lang="en-US" sz="2800" smtClean="0">
                <a:solidFill>
                  <a:srgbClr val="FFFFFF"/>
                </a:solidFill>
              </a:rPr>
              <a:pPr algn="ctr" defTabSz="914400">
                <a:spcAft>
                  <a:spcPts val="600"/>
                </a:spcAft>
              </a:pPr>
              <a:t>9</a:t>
            </a:fld>
            <a:endParaRPr lang="en-US" sz="2800">
              <a:solidFill>
                <a:srgbClr val="FFFFFF"/>
              </a:solidFill>
            </a:endParaRPr>
          </a:p>
        </p:txBody>
      </p:sp>
      <p:sp>
        <p:nvSpPr>
          <p:cNvPr id="3" name="Espace réservé du contenu 2">
            <a:extLst>
              <a:ext uri="{FF2B5EF4-FFF2-40B4-BE49-F238E27FC236}">
                <a16:creationId xmlns:a16="http://schemas.microsoft.com/office/drawing/2014/main" id="{05E26637-007F-EC9E-F644-AAFBA0900F3C}"/>
              </a:ext>
            </a:extLst>
          </p:cNvPr>
          <p:cNvSpPr>
            <a:spLocks noGrp="1"/>
          </p:cNvSpPr>
          <p:nvPr>
            <p:ph sz="quarter" idx="10"/>
          </p:nvPr>
        </p:nvSpPr>
        <p:spPr>
          <a:xfrm>
            <a:off x="578060" y="2227484"/>
            <a:ext cx="5132439" cy="3811742"/>
          </a:xfrm>
        </p:spPr>
        <p:txBody>
          <a:bodyPr vert="horz" lIns="91440" tIns="45720" rIns="91440" bIns="45720" rtlCol="0" anchor="ctr">
            <a:normAutofit/>
          </a:bodyPr>
          <a:lstStyle>
            <a:defPPr>
              <a:defRPr lang="fr-FR"/>
            </a:defPPr>
          </a:lstStyle>
          <a:p>
            <a:pPr>
              <a:lnSpc>
                <a:spcPct val="90000"/>
              </a:lnSpc>
              <a:spcBef>
                <a:spcPts val="1000"/>
              </a:spcBef>
              <a:spcAft>
                <a:spcPts val="0"/>
              </a:spcAft>
            </a:pPr>
            <a:r>
              <a:rPr lang="en-US" sz="1500" dirty="0">
                <a:solidFill>
                  <a:srgbClr val="FFFFFF"/>
                </a:solidFill>
              </a:rPr>
              <a:t>La boucle </a:t>
            </a:r>
            <a:r>
              <a:rPr lang="en-US" sz="1500" dirty="0" err="1">
                <a:solidFill>
                  <a:srgbClr val="FFFFFF"/>
                </a:solidFill>
              </a:rPr>
              <a:t>d’amélioration</a:t>
            </a:r>
            <a:r>
              <a:rPr lang="en-US" sz="1500" dirty="0">
                <a:solidFill>
                  <a:srgbClr val="FFFFFF"/>
                </a:solidFill>
              </a:rPr>
              <a:t>, </a:t>
            </a:r>
            <a:r>
              <a:rPr lang="en-US" sz="1500" dirty="0" err="1">
                <a:solidFill>
                  <a:srgbClr val="FFFFFF"/>
                </a:solidFill>
              </a:rPr>
              <a:t>appelée</a:t>
            </a:r>
            <a:r>
              <a:rPr lang="en-US" sz="1500" dirty="0">
                <a:solidFill>
                  <a:srgbClr val="FFFFFF"/>
                </a:solidFill>
              </a:rPr>
              <a:t> Flywheel, </a:t>
            </a:r>
            <a:r>
              <a:rPr lang="en-US" sz="1500" dirty="0" err="1">
                <a:solidFill>
                  <a:srgbClr val="FFFFFF"/>
                </a:solidFill>
              </a:rPr>
              <a:t>permet</a:t>
            </a:r>
            <a:r>
              <a:rPr lang="en-US" sz="1500" dirty="0">
                <a:solidFill>
                  <a:srgbClr val="FFFFFF"/>
                </a:solidFill>
              </a:rPr>
              <a:t> au </a:t>
            </a:r>
            <a:r>
              <a:rPr lang="en-US" sz="1500" dirty="0" err="1">
                <a:solidFill>
                  <a:srgbClr val="FFFFFF"/>
                </a:solidFill>
              </a:rPr>
              <a:t>système</a:t>
            </a:r>
            <a:r>
              <a:rPr lang="en-US" sz="1500" dirty="0">
                <a:solidFill>
                  <a:srgbClr val="FFFFFF"/>
                </a:solidFill>
              </a:rPr>
              <a:t> de </a:t>
            </a:r>
            <a:r>
              <a:rPr lang="en-US" sz="1500" dirty="0" err="1">
                <a:solidFill>
                  <a:srgbClr val="FFFFFF"/>
                </a:solidFill>
              </a:rPr>
              <a:t>s’auto-évaluer</a:t>
            </a:r>
            <a:r>
              <a:rPr lang="en-US" sz="1500" dirty="0">
                <a:solidFill>
                  <a:srgbClr val="FFFFFF"/>
                </a:solidFill>
              </a:rPr>
              <a:t> et de se </a:t>
            </a:r>
            <a:r>
              <a:rPr lang="en-US" sz="1500" dirty="0" err="1">
                <a:solidFill>
                  <a:srgbClr val="FFFFFF"/>
                </a:solidFill>
              </a:rPr>
              <a:t>réajuster</a:t>
            </a:r>
            <a:r>
              <a:rPr lang="en-US" sz="1500" dirty="0">
                <a:solidFill>
                  <a:srgbClr val="FFFFFF"/>
                </a:solidFill>
              </a:rPr>
              <a:t> sans intervention humaine. Une </a:t>
            </a:r>
            <a:r>
              <a:rPr lang="en-US" sz="1500" dirty="0" err="1">
                <a:solidFill>
                  <a:srgbClr val="FFFFFF"/>
                </a:solidFill>
              </a:rPr>
              <a:t>fois</a:t>
            </a:r>
            <a:r>
              <a:rPr lang="en-US" sz="1500" dirty="0">
                <a:solidFill>
                  <a:srgbClr val="FFFFFF"/>
                </a:solidFill>
              </a:rPr>
              <a:t> </a:t>
            </a:r>
            <a:r>
              <a:rPr lang="en-US" sz="1500" dirty="0" err="1">
                <a:solidFill>
                  <a:srgbClr val="FFFFFF"/>
                </a:solidFill>
              </a:rPr>
              <a:t>l’article</a:t>
            </a:r>
            <a:r>
              <a:rPr lang="en-US" sz="1500" dirty="0">
                <a:solidFill>
                  <a:srgbClr val="FFFFFF"/>
                </a:solidFill>
              </a:rPr>
              <a:t> </a:t>
            </a:r>
            <a:r>
              <a:rPr lang="en-US" sz="1500" dirty="0" err="1">
                <a:solidFill>
                  <a:srgbClr val="FFFFFF"/>
                </a:solidFill>
              </a:rPr>
              <a:t>généré</a:t>
            </a:r>
            <a:r>
              <a:rPr lang="en-US" sz="1500" dirty="0">
                <a:solidFill>
                  <a:srgbClr val="FFFFFF"/>
                </a:solidFill>
              </a:rPr>
              <a:t>, </a:t>
            </a:r>
            <a:r>
              <a:rPr lang="en-US" sz="1500" dirty="0" err="1">
                <a:solidFill>
                  <a:srgbClr val="FFFFFF"/>
                </a:solidFill>
              </a:rPr>
              <a:t>l’Editor</a:t>
            </a:r>
            <a:r>
              <a:rPr lang="en-US" sz="1500" dirty="0">
                <a:solidFill>
                  <a:srgbClr val="FFFFFF"/>
                </a:solidFill>
              </a:rPr>
              <a:t> Agent </a:t>
            </a:r>
            <a:r>
              <a:rPr lang="en-US" sz="1500" dirty="0" err="1">
                <a:solidFill>
                  <a:srgbClr val="FFFFFF"/>
                </a:solidFill>
              </a:rPr>
              <a:t>analyse</a:t>
            </a:r>
            <a:r>
              <a:rPr lang="en-US" sz="1500" dirty="0">
                <a:solidFill>
                  <a:srgbClr val="FFFFFF"/>
                </a:solidFill>
              </a:rPr>
              <a:t> </a:t>
            </a:r>
            <a:r>
              <a:rPr lang="en-US" sz="1500" dirty="0" err="1">
                <a:solidFill>
                  <a:srgbClr val="FFFFFF"/>
                </a:solidFill>
              </a:rPr>
              <a:t>sa</a:t>
            </a:r>
            <a:r>
              <a:rPr lang="en-US" sz="1500" dirty="0">
                <a:solidFill>
                  <a:srgbClr val="FFFFFF"/>
                </a:solidFill>
              </a:rPr>
              <a:t> </a:t>
            </a:r>
            <a:r>
              <a:rPr lang="en-US" sz="1500" dirty="0" err="1">
                <a:solidFill>
                  <a:srgbClr val="FFFFFF"/>
                </a:solidFill>
              </a:rPr>
              <a:t>qualité</a:t>
            </a:r>
            <a:r>
              <a:rPr lang="en-US" sz="1500" dirty="0">
                <a:solidFill>
                  <a:srgbClr val="FFFFFF"/>
                </a:solidFill>
              </a:rPr>
              <a:t> (structure, </a:t>
            </a:r>
            <a:r>
              <a:rPr lang="en-US" sz="1500" dirty="0" err="1">
                <a:solidFill>
                  <a:srgbClr val="FFFFFF"/>
                </a:solidFill>
              </a:rPr>
              <a:t>clarté</a:t>
            </a:r>
            <a:r>
              <a:rPr lang="en-US" sz="1500" dirty="0">
                <a:solidFill>
                  <a:srgbClr val="FFFFFF"/>
                </a:solidFill>
              </a:rPr>
              <a:t>, </a:t>
            </a:r>
            <a:r>
              <a:rPr lang="en-US" sz="1500" dirty="0" err="1">
                <a:solidFill>
                  <a:srgbClr val="FFFFFF"/>
                </a:solidFill>
              </a:rPr>
              <a:t>cohérence</a:t>
            </a:r>
            <a:r>
              <a:rPr lang="en-US" sz="1500" dirty="0">
                <a:solidFill>
                  <a:srgbClr val="FFFFFF"/>
                </a:solidFill>
              </a:rPr>
              <a:t>, etc.). Si le </a:t>
            </a:r>
            <a:r>
              <a:rPr lang="en-US" sz="1500" dirty="0" err="1">
                <a:solidFill>
                  <a:srgbClr val="FFFFFF"/>
                </a:solidFill>
              </a:rPr>
              <a:t>résultat</a:t>
            </a:r>
            <a:r>
              <a:rPr lang="en-US" sz="1500" dirty="0">
                <a:solidFill>
                  <a:srgbClr val="FFFFFF"/>
                </a:solidFill>
              </a:rPr>
              <a:t> ne </a:t>
            </a:r>
            <a:r>
              <a:rPr lang="en-US" sz="1500" dirty="0" err="1">
                <a:solidFill>
                  <a:srgbClr val="FFFFFF"/>
                </a:solidFill>
              </a:rPr>
              <a:t>répond</a:t>
            </a:r>
            <a:r>
              <a:rPr lang="en-US" sz="1500" dirty="0">
                <a:solidFill>
                  <a:srgbClr val="FFFFFF"/>
                </a:solidFill>
              </a:rPr>
              <a:t> pas aux </a:t>
            </a:r>
            <a:r>
              <a:rPr lang="en-US" sz="1500" dirty="0" err="1">
                <a:solidFill>
                  <a:srgbClr val="FFFFFF"/>
                </a:solidFill>
              </a:rPr>
              <a:t>critères</a:t>
            </a:r>
            <a:r>
              <a:rPr lang="en-US" sz="1500" dirty="0">
                <a:solidFill>
                  <a:srgbClr val="FFFFFF"/>
                </a:solidFill>
              </a:rPr>
              <a:t> </a:t>
            </a:r>
            <a:r>
              <a:rPr lang="en-US" sz="1500" dirty="0" err="1">
                <a:solidFill>
                  <a:srgbClr val="FFFFFF"/>
                </a:solidFill>
              </a:rPr>
              <a:t>attendus</a:t>
            </a:r>
            <a:r>
              <a:rPr lang="en-US" sz="1500" dirty="0">
                <a:solidFill>
                  <a:srgbClr val="FFFFFF"/>
                </a:solidFill>
              </a:rPr>
              <a:t>, un feedback </a:t>
            </a:r>
            <a:r>
              <a:rPr lang="en-US" sz="1500" dirty="0" err="1">
                <a:solidFill>
                  <a:srgbClr val="FFFFFF"/>
                </a:solidFill>
              </a:rPr>
              <a:t>automatique</a:t>
            </a:r>
            <a:r>
              <a:rPr lang="en-US" sz="1500" dirty="0">
                <a:solidFill>
                  <a:srgbClr val="FFFFFF"/>
                </a:solidFill>
              </a:rPr>
              <a:t> </a:t>
            </a:r>
            <a:r>
              <a:rPr lang="en-US" sz="1500" dirty="0" err="1">
                <a:solidFill>
                  <a:srgbClr val="FFFFFF"/>
                </a:solidFill>
              </a:rPr>
              <a:t>est</a:t>
            </a:r>
            <a:r>
              <a:rPr lang="en-US" sz="1500" dirty="0">
                <a:solidFill>
                  <a:srgbClr val="FFFFFF"/>
                </a:solidFill>
              </a:rPr>
              <a:t> </a:t>
            </a:r>
            <a:r>
              <a:rPr lang="en-US" sz="1500" dirty="0" err="1">
                <a:solidFill>
                  <a:srgbClr val="FFFFFF"/>
                </a:solidFill>
              </a:rPr>
              <a:t>déclenché</a:t>
            </a:r>
            <a:r>
              <a:rPr lang="en-US" sz="1500" dirty="0">
                <a:solidFill>
                  <a:srgbClr val="FFFFFF"/>
                </a:solidFill>
              </a:rPr>
              <a:t>. </a:t>
            </a:r>
            <a:r>
              <a:rPr lang="en-US" sz="1500" dirty="0" err="1">
                <a:solidFill>
                  <a:srgbClr val="FFFFFF"/>
                </a:solidFill>
              </a:rPr>
              <a:t>Celui</a:t>
            </a:r>
            <a:r>
              <a:rPr lang="en-US" sz="1500" dirty="0">
                <a:solidFill>
                  <a:srgbClr val="FFFFFF"/>
                </a:solidFill>
              </a:rPr>
              <a:t>-ci </a:t>
            </a:r>
            <a:r>
              <a:rPr lang="en-US" sz="1500" dirty="0" err="1">
                <a:solidFill>
                  <a:srgbClr val="FFFFFF"/>
                </a:solidFill>
              </a:rPr>
              <a:t>renvoie</a:t>
            </a:r>
            <a:r>
              <a:rPr lang="en-US" sz="1500" dirty="0">
                <a:solidFill>
                  <a:srgbClr val="FFFFFF"/>
                </a:solidFill>
              </a:rPr>
              <a:t> </a:t>
            </a:r>
            <a:r>
              <a:rPr lang="en-US" sz="1500" dirty="0" err="1">
                <a:solidFill>
                  <a:srgbClr val="FFFFFF"/>
                </a:solidFill>
              </a:rPr>
              <a:t>l’information</a:t>
            </a:r>
            <a:r>
              <a:rPr lang="en-US" sz="1500" dirty="0">
                <a:solidFill>
                  <a:srgbClr val="FFFFFF"/>
                </a:solidFill>
              </a:rPr>
              <a:t> au Researcher </a:t>
            </a:r>
            <a:r>
              <a:rPr lang="en-US" sz="1500" dirty="0" err="1">
                <a:solidFill>
                  <a:srgbClr val="FFFFFF"/>
                </a:solidFill>
              </a:rPr>
              <a:t>ou</a:t>
            </a:r>
            <a:r>
              <a:rPr lang="en-US" sz="1500" dirty="0">
                <a:solidFill>
                  <a:srgbClr val="FFFFFF"/>
                </a:solidFill>
              </a:rPr>
              <a:t> au Writer Agent, </a:t>
            </a:r>
            <a:r>
              <a:rPr lang="en-US" sz="1500" dirty="0" err="1">
                <a:solidFill>
                  <a:srgbClr val="FFFFFF"/>
                </a:solidFill>
              </a:rPr>
              <a:t>afin</a:t>
            </a:r>
            <a:r>
              <a:rPr lang="en-US" sz="1500" dirty="0">
                <a:solidFill>
                  <a:srgbClr val="FFFFFF"/>
                </a:solidFill>
              </a:rPr>
              <a:t> </a:t>
            </a:r>
            <a:r>
              <a:rPr lang="en-US" sz="1500" dirty="0" err="1">
                <a:solidFill>
                  <a:srgbClr val="FFFFFF"/>
                </a:solidFill>
              </a:rPr>
              <a:t>d’apporter</a:t>
            </a:r>
            <a:r>
              <a:rPr lang="en-US" sz="1500" dirty="0">
                <a:solidFill>
                  <a:srgbClr val="FFFFFF"/>
                </a:solidFill>
              </a:rPr>
              <a:t> des </a:t>
            </a:r>
            <a:r>
              <a:rPr lang="en-US" sz="1500" dirty="0" err="1">
                <a:solidFill>
                  <a:srgbClr val="FFFFFF"/>
                </a:solidFill>
              </a:rPr>
              <a:t>compléments</a:t>
            </a:r>
            <a:r>
              <a:rPr lang="en-US" sz="1500" dirty="0">
                <a:solidFill>
                  <a:srgbClr val="FFFFFF"/>
                </a:solidFill>
              </a:rPr>
              <a:t> </a:t>
            </a:r>
            <a:r>
              <a:rPr lang="en-US" sz="1500" dirty="0" err="1">
                <a:solidFill>
                  <a:srgbClr val="FFFFFF"/>
                </a:solidFill>
              </a:rPr>
              <a:t>ou</a:t>
            </a:r>
            <a:r>
              <a:rPr lang="en-US" sz="1500" dirty="0">
                <a:solidFill>
                  <a:srgbClr val="FFFFFF"/>
                </a:solidFill>
              </a:rPr>
              <a:t> des corrections. Ce </a:t>
            </a:r>
            <a:r>
              <a:rPr lang="en-US" sz="1500" dirty="0" err="1">
                <a:solidFill>
                  <a:srgbClr val="FFFFFF"/>
                </a:solidFill>
              </a:rPr>
              <a:t>mécanisme</a:t>
            </a:r>
            <a:r>
              <a:rPr lang="en-US" sz="1500" dirty="0">
                <a:solidFill>
                  <a:srgbClr val="FFFFFF"/>
                </a:solidFill>
              </a:rPr>
              <a:t> </a:t>
            </a:r>
            <a:r>
              <a:rPr lang="en-US" sz="1500" dirty="0" err="1">
                <a:solidFill>
                  <a:srgbClr val="FFFFFF"/>
                </a:solidFill>
              </a:rPr>
              <a:t>installe</a:t>
            </a:r>
            <a:r>
              <a:rPr lang="en-US" sz="1500" dirty="0">
                <a:solidFill>
                  <a:srgbClr val="FFFFFF"/>
                </a:solidFill>
              </a:rPr>
              <a:t> un cycle intelligent </a:t>
            </a:r>
            <a:r>
              <a:rPr lang="en-US" sz="1500" dirty="0" err="1">
                <a:solidFill>
                  <a:srgbClr val="FFFFFF"/>
                </a:solidFill>
              </a:rPr>
              <a:t>où</a:t>
            </a:r>
            <a:r>
              <a:rPr lang="en-US" sz="1500" dirty="0">
                <a:solidFill>
                  <a:srgbClr val="FFFFFF"/>
                </a:solidFill>
              </a:rPr>
              <a:t> </a:t>
            </a:r>
            <a:r>
              <a:rPr lang="en-US" sz="1500" dirty="0" err="1">
                <a:solidFill>
                  <a:srgbClr val="FFFFFF"/>
                </a:solidFill>
              </a:rPr>
              <a:t>chaque</a:t>
            </a:r>
            <a:r>
              <a:rPr lang="en-US" sz="1500" dirty="0">
                <a:solidFill>
                  <a:srgbClr val="FFFFFF"/>
                </a:solidFill>
              </a:rPr>
              <a:t> </a:t>
            </a:r>
            <a:r>
              <a:rPr lang="en-US" sz="1500" dirty="0" err="1">
                <a:solidFill>
                  <a:srgbClr val="FFFFFF"/>
                </a:solidFill>
              </a:rPr>
              <a:t>itération</a:t>
            </a:r>
            <a:r>
              <a:rPr lang="en-US" sz="1500" dirty="0">
                <a:solidFill>
                  <a:srgbClr val="FFFFFF"/>
                </a:solidFill>
              </a:rPr>
              <a:t> </a:t>
            </a:r>
            <a:r>
              <a:rPr lang="en-US" sz="1500" dirty="0" err="1">
                <a:solidFill>
                  <a:srgbClr val="FFFFFF"/>
                </a:solidFill>
              </a:rPr>
              <a:t>améliore</a:t>
            </a:r>
            <a:r>
              <a:rPr lang="en-US" sz="1500" dirty="0">
                <a:solidFill>
                  <a:srgbClr val="FFFFFF"/>
                </a:solidFill>
              </a:rPr>
              <a:t> </a:t>
            </a:r>
            <a:r>
              <a:rPr lang="en-US" sz="1500" dirty="0" err="1">
                <a:solidFill>
                  <a:srgbClr val="FFFFFF"/>
                </a:solidFill>
              </a:rPr>
              <a:t>progressivement</a:t>
            </a:r>
            <a:r>
              <a:rPr lang="en-US" sz="1500" dirty="0">
                <a:solidFill>
                  <a:srgbClr val="FFFFFF"/>
                </a:solidFill>
              </a:rPr>
              <a:t> la version </a:t>
            </a:r>
            <a:r>
              <a:rPr lang="en-US" sz="1500" dirty="0" err="1">
                <a:solidFill>
                  <a:srgbClr val="FFFFFF"/>
                </a:solidFill>
              </a:rPr>
              <a:t>précédente</a:t>
            </a:r>
            <a:r>
              <a:rPr lang="en-US" sz="1500" dirty="0">
                <a:solidFill>
                  <a:srgbClr val="FFFFFF"/>
                </a:solidFill>
              </a:rPr>
              <a:t> du </a:t>
            </a:r>
            <a:r>
              <a:rPr lang="en-US" sz="1500" dirty="0" err="1">
                <a:solidFill>
                  <a:srgbClr val="FFFFFF"/>
                </a:solidFill>
              </a:rPr>
              <a:t>texte</a:t>
            </a:r>
            <a:r>
              <a:rPr lang="en-US" sz="1500" dirty="0">
                <a:solidFill>
                  <a:srgbClr val="FFFFFF"/>
                </a:solidFill>
              </a:rPr>
              <a:t>.</a:t>
            </a:r>
          </a:p>
        </p:txBody>
      </p:sp>
    </p:spTree>
    <p:extLst>
      <p:ext uri="{BB962C8B-B14F-4D97-AF65-F5344CB8AC3E}">
        <p14:creationId xmlns:p14="http://schemas.microsoft.com/office/powerpoint/2010/main" val="151744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0000">
        <p159:morph option="byObject"/>
      </p:transition>
    </mc:Choice>
    <mc:Fallback xmlns="">
      <p:transition spd="slow" advTm="10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d’ions">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Salle d’ions">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le d’ions">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842</Words>
  <Application>Microsoft Office PowerPoint</Application>
  <PresentationFormat>Grand écran</PresentationFormat>
  <Paragraphs>110</Paragraphs>
  <Slides>15</Slides>
  <Notes>14</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Aptos</vt:lpstr>
      <vt:lpstr>Arial</vt:lpstr>
      <vt:lpstr>Calibri</vt:lpstr>
      <vt:lpstr>Century Gothic</vt:lpstr>
      <vt:lpstr>Segoe UI Emoji</vt:lpstr>
      <vt:lpstr>Wingdings</vt:lpstr>
      <vt:lpstr>Wingdings 3</vt:lpstr>
      <vt:lpstr>Salle d’ions</vt:lpstr>
      <vt:lpstr>Présentation PowerPoint</vt:lpstr>
      <vt:lpstr>Présentation PowerPoint</vt:lpstr>
      <vt:lpstr>Contexte et Problématique </vt:lpstr>
      <vt:lpstr>Solution envisagée</vt:lpstr>
      <vt:lpstr>3. Architecture Générale du Système</vt:lpstr>
      <vt:lpstr>Présentation PowerPoint</vt:lpstr>
      <vt:lpstr>5. 🧑‍💻 Les Agents IA </vt:lpstr>
      <vt:lpstr>6.  Concept RAG + Base vectorielle </vt:lpstr>
      <vt:lpstr>7. Flywheel : Boucle d’Amélioration</vt:lpstr>
      <vt:lpstr>Présentation du projet en action</vt:lpstr>
      <vt:lpstr>Bénéfices et Limites du Système</vt:lpstr>
      <vt:lpstr> Bénéfices et Limites du Système</vt:lpstr>
      <vt:lpstr>Conclusion</vt:lpstr>
      <vt:lpstr>Présentation PowerPoint</vt:lpstr>
      <vt:lpstr>Des questions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YASS INE</dc:creator>
  <cp:lastModifiedBy>YASS INE</cp:lastModifiedBy>
  <cp:revision>9</cp:revision>
  <dcterms:created xsi:type="dcterms:W3CDTF">2025-05-05T22:21:41Z</dcterms:created>
  <dcterms:modified xsi:type="dcterms:W3CDTF">2025-05-12T23:50:34Z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